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9144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86372" autoAdjust="0"/>
  </p:normalViewPr>
  <p:slideViewPr>
    <p:cSldViewPr>
      <p:cViewPr varScale="1">
        <p:scale>
          <a:sx n="83" d="100"/>
          <a:sy n="83" d="100"/>
        </p:scale>
        <p:origin x="1578" y="102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F7922-CEB0-4453-B4C0-A28D36288C90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7BB72D-96D2-405F-AC1C-BB82C8C01F0E}" type="asst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General Manager </a:t>
          </a:r>
          <a:r>
            <a:rPr lang="en-US" b="0" dirty="0">
              <a:solidFill>
                <a:sysClr val="windowText" lastClr="000000"/>
              </a:solidFill>
            </a:rPr>
            <a:t>Sergio Ramirez</a:t>
          </a:r>
        </a:p>
      </dgm:t>
    </dgm:pt>
    <dgm:pt modelId="{1C04E216-7B8B-4E4F-8800-C507ABF6CAEC}" type="parTrans" cxnId="{578178A2-5601-4AF3-9807-97E2C3E17DF5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45351106-BF36-406C-8911-C9BE743008E8}" type="sibTrans" cxnId="{578178A2-5601-4AF3-9807-97E2C3E17DF5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A3C7FB7-8FE0-4F93-8850-AD970D67D419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u="sng" dirty="0">
              <a:solidFill>
                <a:sysClr val="windowText" lastClr="000000"/>
              </a:solidFill>
            </a:rPr>
            <a:t>Operations Superintendent</a:t>
          </a:r>
          <a:r>
            <a:rPr lang="en-US" b="1" dirty="0">
              <a:solidFill>
                <a:sysClr val="windowText" lastClr="000000"/>
              </a:solidFill>
            </a:rPr>
            <a:t>   </a:t>
          </a:r>
          <a:r>
            <a:rPr lang="en-US" b="0" dirty="0">
              <a:solidFill>
                <a:sysClr val="windowText" lastClr="000000"/>
              </a:solidFill>
            </a:rPr>
            <a:t>Robert Hulsmann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0" dirty="0">
            <a:solidFill>
              <a:sysClr val="windowText" lastClr="000000"/>
            </a:solidFill>
          </a:endParaRPr>
        </a:p>
      </dgm:t>
    </dgm:pt>
    <dgm:pt modelId="{8CC08E1E-297D-4DE0-8ACF-C2231C6AB493}" type="parTrans" cxnId="{729C2635-D5FB-4E6E-9A0C-041865D2968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491DEB92-BEE9-43A1-82DD-DBCAB1FF5635}" type="sibTrans" cxnId="{729C2635-D5FB-4E6E-9A0C-041865D2968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C5A6008-CD8C-4681-B9DC-FF11397D9CB4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Finance Manager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Debra Fisher</a:t>
          </a:r>
        </a:p>
      </dgm:t>
    </dgm:pt>
    <dgm:pt modelId="{78E3F6A5-A6AB-4898-9967-84A99EB7B061}" type="parTrans" cxnId="{6E15BC2B-B481-4B90-B6DE-A9DDC6AE52AB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A28F5919-5A1F-461B-9540-ACF8A9EAE068}" type="sibTrans" cxnId="{6E15BC2B-B481-4B90-B6DE-A9DDC6AE52AB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C66555F2-3CCC-4CD8-8D8A-B0AEE799E251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Office and Communications Manager</a:t>
          </a:r>
          <a:r>
            <a:rPr lang="en-US" b="1" dirty="0">
              <a:solidFill>
                <a:sysClr val="windowText" lastClr="000000"/>
              </a:solidFill>
            </a:rPr>
            <a:t>                  </a:t>
          </a:r>
          <a:r>
            <a:rPr lang="en-US" b="0" dirty="0">
              <a:solidFill>
                <a:sysClr val="windowText" lastClr="000000"/>
              </a:solidFill>
            </a:rPr>
            <a:t>Todd Reese</a:t>
          </a:r>
        </a:p>
      </dgm:t>
    </dgm:pt>
    <dgm:pt modelId="{C6A985C4-86A7-4D09-AEC0-867BF84FE164}" type="parTrans" cxnId="{82BCC77C-D6F4-4FBF-A6CB-E26940DBC16D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F8091A6D-6106-49D3-A939-B722D70EEF12}" type="sibTrans" cxnId="{82BCC77C-D6F4-4FBF-A6CB-E26940DBC16D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6D2A31D1-976F-4DCB-9481-0B61D2C47309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Project Manager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Fariborz Heydari</a:t>
          </a:r>
        </a:p>
      </dgm:t>
    </dgm:pt>
    <dgm:pt modelId="{21B27C57-A57E-4D7D-80AA-544E7C56D989}" type="parTrans" cxnId="{2A25C283-FEEA-4D9E-9758-4E0A1B412F0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B5321A2A-55F7-4630-A8DD-12C9AAB77846}" type="sibTrans" cxnId="{2A25C283-FEEA-4D9E-9758-4E0A1B412F0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E51EDAB-067D-45F4-ADAB-32ABB0B6A211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Water Quality Manager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</a:p>
        <a:p>
          <a:r>
            <a:rPr lang="en-US" b="0" dirty="0">
              <a:solidFill>
                <a:sysClr val="windowText" lastClr="000000"/>
              </a:solidFill>
            </a:rPr>
            <a:t>Jed Beyer</a:t>
          </a:r>
        </a:p>
      </dgm:t>
    </dgm:pt>
    <dgm:pt modelId="{9DE86477-5367-416B-9DA0-7A058C568E0A}" type="parTrans" cxnId="{7095B368-B046-4C6B-B13B-52B28FBD6E6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36A9E441-AA95-4BEC-B056-929469AF1CDB}" type="sibTrans" cxnId="{7095B368-B046-4C6B-B13B-52B28FBD6E6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909A98BB-B7AB-4588-8F2D-E884846BBBF5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Asst. Operations Superintendent   </a:t>
          </a:r>
          <a:r>
            <a:rPr lang="en-US" b="0" dirty="0">
              <a:solidFill>
                <a:sysClr val="windowText" lastClr="000000"/>
              </a:solidFill>
            </a:rPr>
            <a:t>Robert Scheidt</a:t>
          </a:r>
        </a:p>
      </dgm:t>
    </dgm:pt>
    <dgm:pt modelId="{45A0DF12-784B-4C8D-BFC9-DA7411400081}" type="parTrans" cxnId="{DBC7C3BE-AC4D-42DE-9F12-6804B14428E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D51164D-F8D3-46E0-877A-A431CE24BC1A}" type="sibTrans" cxnId="{DBC7C3BE-AC4D-42DE-9F12-6804B14428E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E14D3245-EA0D-473A-85AC-C8FDFBC7D128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Pump Facility Supervisor</a:t>
          </a:r>
          <a:r>
            <a:rPr lang="en-US" b="1" dirty="0">
              <a:solidFill>
                <a:sysClr val="windowText" lastClr="000000"/>
              </a:solidFill>
            </a:rPr>
            <a:t>        </a:t>
          </a:r>
          <a:r>
            <a:rPr lang="en-US" b="0" dirty="0">
              <a:solidFill>
                <a:sysClr val="windowText" lastClr="000000"/>
              </a:solidFill>
            </a:rPr>
            <a:t>Lisandro Marquez</a:t>
          </a:r>
        </a:p>
      </dgm:t>
    </dgm:pt>
    <dgm:pt modelId="{7FF9FCED-B4C1-4E80-AD0C-DEDCBDE8564E}" type="parTrans" cxnId="{5FCBF439-3227-46C9-B608-4B0012263A60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FF204E8-E491-44A1-9173-5C3083DEE404}" type="sibTrans" cxnId="{5FCBF439-3227-46C9-B608-4B0012263A60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D88608AC-1C5A-4683-88E8-AC47C5A78C6C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Operations Supervisor</a:t>
          </a:r>
          <a:r>
            <a:rPr lang="en-US" b="1" dirty="0">
              <a:solidFill>
                <a:sysClr val="windowText" lastClr="000000"/>
              </a:solidFill>
            </a:rPr>
            <a:t>           </a:t>
          </a:r>
          <a:r>
            <a:rPr lang="en-US" b="0" dirty="0">
              <a:solidFill>
                <a:sysClr val="windowText" lastClr="000000"/>
              </a:solidFill>
            </a:rPr>
            <a:t>Heath Cortez</a:t>
          </a:r>
        </a:p>
      </dgm:t>
    </dgm:pt>
    <dgm:pt modelId="{91D73B52-6DB5-408C-BB61-3D7BECF4E699}" type="parTrans" cxnId="{2CB7B8AB-81D3-4C6D-A38F-80EC679DB701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A6FB4250-F310-4690-B6EB-9EFAA811E226}" type="sibTrans" cxnId="{2CB7B8AB-81D3-4C6D-A38F-80EC679DB701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C42DFE4-0E5F-4450-BFA0-BEED76ADEE74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Pump Station Mechanic</a:t>
          </a:r>
          <a:r>
            <a:rPr lang="en-US" b="1" dirty="0">
              <a:solidFill>
                <a:sysClr val="windowText" lastClr="000000"/>
              </a:solidFill>
            </a:rPr>
            <a:t>               </a:t>
          </a:r>
          <a:r>
            <a:rPr lang="en-US" b="0" dirty="0">
              <a:solidFill>
                <a:sysClr val="windowText" lastClr="000000"/>
              </a:solidFill>
            </a:rPr>
            <a:t>Angel Ambriz</a:t>
          </a:r>
        </a:p>
      </dgm:t>
    </dgm:pt>
    <dgm:pt modelId="{B0DD8D3B-7075-4CC8-A8A4-B5A11D597F1A}" type="parTrans" cxnId="{77DF6926-CBFB-4785-B6A0-F8A4E85151C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AFAA420-3191-428A-88EB-14A5AECF531E}" type="sibTrans" cxnId="{77DF6926-CBFB-4785-B6A0-F8A4E85151C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9DE67E6-7AF2-4EF2-8616-CD3891A0896A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Utility Worker</a:t>
          </a:r>
          <a:r>
            <a:rPr lang="en-US" b="1" dirty="0">
              <a:solidFill>
                <a:sysClr val="windowText" lastClr="000000"/>
              </a:solidFill>
            </a:rPr>
            <a:t>       </a:t>
          </a:r>
          <a:r>
            <a:rPr lang="en-US" b="0" dirty="0">
              <a:solidFill>
                <a:sysClr val="windowText" lastClr="000000"/>
              </a:solidFill>
            </a:rPr>
            <a:t>Dominic Nanni</a:t>
          </a:r>
        </a:p>
      </dgm:t>
    </dgm:pt>
    <dgm:pt modelId="{598F9CFD-1154-4CE2-9F46-6913EFF0E0E9}" type="parTrans" cxnId="{90E98C41-5A3C-4BB8-B780-7D10D25B2C02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5B55143A-94B3-453A-B74F-23E298C1C066}" type="sibTrans" cxnId="{90E98C41-5A3C-4BB8-B780-7D10D25B2C02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6FABB3B4-25A8-451E-AA35-7427F887FBB6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CCTV Field Supervisor</a:t>
          </a:r>
          <a:r>
            <a:rPr lang="en-US" b="1" dirty="0">
              <a:solidFill>
                <a:sysClr val="windowText" lastClr="000000"/>
              </a:solidFill>
            </a:rPr>
            <a:t>              </a:t>
          </a:r>
          <a:r>
            <a:rPr lang="en-US" b="0" dirty="0">
              <a:solidFill>
                <a:sysClr val="windowText" lastClr="000000"/>
              </a:solidFill>
            </a:rPr>
            <a:t>Eric Madrigal</a:t>
          </a:r>
        </a:p>
      </dgm:t>
    </dgm:pt>
    <dgm:pt modelId="{9C3B04DC-0C08-4AA0-A964-64F876E68005}" type="parTrans" cxnId="{59EDF5FD-72C9-48B7-984D-C75F237A13D2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D2F30D75-D54E-41BA-9B62-6E478A7744BC}" type="sibTrans" cxnId="{59EDF5FD-72C9-48B7-984D-C75F237A13D2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D76FEA7-486F-497C-A739-68FA930F941F}">
      <dgm:prSet phldrT="[Text]"/>
      <dgm:spPr/>
      <dgm:t>
        <a:bodyPr/>
        <a:lstStyle/>
        <a:p>
          <a:r>
            <a:rPr lang="en-US" b="1" u="sng">
              <a:solidFill>
                <a:sysClr val="windowText" lastClr="000000"/>
              </a:solidFill>
            </a:rPr>
            <a:t>Maintenance </a:t>
          </a:r>
          <a:r>
            <a:rPr lang="en-US" b="1" u="sng" dirty="0">
              <a:solidFill>
                <a:sysClr val="windowText" lastClr="000000"/>
              </a:solidFill>
            </a:rPr>
            <a:t>Field Supervisors</a:t>
          </a:r>
          <a:r>
            <a:rPr lang="en-US" b="1" dirty="0">
              <a:solidFill>
                <a:sysClr val="windowText" lastClr="000000"/>
              </a:solidFill>
            </a:rPr>
            <a:t>          </a:t>
          </a:r>
          <a:r>
            <a:rPr lang="en-US" b="0" dirty="0">
              <a:solidFill>
                <a:sysClr val="windowText" lastClr="000000"/>
              </a:solidFill>
            </a:rPr>
            <a:t>Henry Santos      Damian Madrigal    Victor Garcia</a:t>
          </a:r>
        </a:p>
      </dgm:t>
    </dgm:pt>
    <dgm:pt modelId="{9BF05E66-352F-4F32-904E-86EB1FD61DE5}" type="parTrans" cxnId="{17040B79-9384-4B5D-80EA-5159EC4347F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67858B6-D13A-4A75-A958-EE63F87EBB8E}" type="sibTrans" cxnId="{17040B79-9384-4B5D-80EA-5159EC4347F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67CEA158-5E90-4F6B-994F-98211A5CA2AD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Rehab Field Supervisor</a:t>
          </a:r>
          <a:r>
            <a:rPr lang="en-US" b="1" dirty="0">
              <a:solidFill>
                <a:sysClr val="windowText" lastClr="000000"/>
              </a:solidFill>
            </a:rPr>
            <a:t>          </a:t>
          </a:r>
          <a:r>
            <a:rPr lang="en-US" b="0" dirty="0">
              <a:solidFill>
                <a:sysClr val="windowText" lastClr="000000"/>
              </a:solidFill>
            </a:rPr>
            <a:t>Marvin Argueta -Ramos</a:t>
          </a:r>
        </a:p>
      </dgm:t>
    </dgm:pt>
    <dgm:pt modelId="{9DE545F5-0775-4C49-B48E-19945F2108D9}" type="parTrans" cxnId="{FA72D201-D5DF-45B3-91B1-B5465C55B7EE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2939E268-F34E-409A-9011-EED6EADF9C20}" type="sibTrans" cxnId="{FA72D201-D5DF-45B3-91B1-B5465C55B7EE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784CAD6-1C80-4202-9656-23D21685CA30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CCTV Technician</a:t>
          </a:r>
          <a:r>
            <a:rPr lang="en-US" b="1" dirty="0">
              <a:solidFill>
                <a:sysClr val="windowText" lastClr="000000"/>
              </a:solidFill>
            </a:rPr>
            <a:t>  </a:t>
          </a:r>
          <a:r>
            <a:rPr lang="en-US" b="0" dirty="0">
              <a:solidFill>
                <a:sysClr val="windowText" lastClr="000000"/>
              </a:solidFill>
            </a:rPr>
            <a:t>Justin Kinder</a:t>
          </a:r>
        </a:p>
      </dgm:t>
    </dgm:pt>
    <dgm:pt modelId="{C4FE0B09-5589-4BF5-BF2A-40D88F1B89EF}" type="parTrans" cxnId="{73F73952-A1C4-4D94-BD72-3D64397B2FCC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BDCA52C4-F22D-4656-A2AB-B3BFF7803ED4}" type="sibTrans" cxnId="{73F73952-A1C4-4D94-BD72-3D64397B2FCC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23819CA7-7969-4842-A2E2-4FF58C88997A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Rehab Technician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Dominic Proia</a:t>
          </a:r>
        </a:p>
      </dgm:t>
    </dgm:pt>
    <dgm:pt modelId="{D913FF8F-92EC-4598-B98A-9CBC81C0B905}" type="parTrans" cxnId="{67DC3A74-8353-4A95-82E9-5CA7E1C68D6D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70F3E889-DD79-4C31-B352-7CAA7FEC1DCE}" type="sibTrans" cxnId="{67DC3A74-8353-4A95-82E9-5CA7E1C68D6D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E0773046-5B71-4FD1-AAE2-39028127D232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Maintenance Workers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Sione Lolohea           Seth Avila                Feleti Koka            Andres Garcia      D’Andre White</a:t>
          </a:r>
        </a:p>
      </dgm:t>
    </dgm:pt>
    <dgm:pt modelId="{1A534443-8E25-4505-A020-5BB424A055B0}" type="parTrans" cxnId="{90BC8EFF-BC6D-4300-A2B5-8378EB3DED5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4CD70DA0-45ED-4EDA-B58E-339C41F2939E}" type="sibTrans" cxnId="{90BC8EFF-BC6D-4300-A2B5-8378EB3DED5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3DA4C46E-FF6E-4130-BE1B-C6C2193BD902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Personnel &amp; Accounting Specialist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Annette Bergeron</a:t>
          </a:r>
        </a:p>
      </dgm:t>
    </dgm:pt>
    <dgm:pt modelId="{672E5AAE-A16E-4C2C-B212-57276240C337}" type="parTrans" cxnId="{47EFD88E-CAB5-435E-A06A-A4067FA9172E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67374361-1115-445B-AB82-B90298C86965}" type="sibTrans" cxnId="{47EFD88E-CAB5-435E-A06A-A4067FA9172E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21C58826-8A47-4A55-AC2C-CCF116294871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Admin Technicians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Carrie Nevoli       Desiree Slater</a:t>
          </a:r>
        </a:p>
      </dgm:t>
    </dgm:pt>
    <dgm:pt modelId="{70559FD1-866B-46C0-A23C-60021FC0E39D}" type="parTrans" cxnId="{90E22BAD-1B80-457B-8680-2EFAB4F8464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A34193CB-A5D8-41CB-8F56-021A9D20893D}" type="sibTrans" cxnId="{90E22BAD-1B80-457B-8680-2EFAB4F8464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C4BA0C66-26B7-48A8-8C87-C578638F249C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P/T Clerical Assistant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u="none" dirty="0">
              <a:solidFill>
                <a:sysClr val="windowText" lastClr="000000"/>
              </a:solidFill>
            </a:rPr>
            <a:t>Katelyn Magana</a:t>
          </a:r>
        </a:p>
      </dgm:t>
    </dgm:pt>
    <dgm:pt modelId="{CAB1E3B9-F15B-4367-9AF1-78F7D8763994}" type="parTrans" cxnId="{21142689-BA10-493C-942D-1FA0F866253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322FC8FC-173B-493B-8AF7-D48E785B2631}" type="sibTrans" cxnId="{21142689-BA10-493C-942D-1FA0F8662534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607CAA6-98CE-43D7-8895-A2DCE0312106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Water Quality Supervisor/Operator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Quinten Green</a:t>
          </a:r>
        </a:p>
      </dgm:t>
    </dgm:pt>
    <dgm:pt modelId="{786C63D9-3419-440B-80A2-BF4DF4A01AD5}" type="parTrans" cxnId="{1175DE85-6EBB-4DC7-AA97-CC3CCF6F41A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8FC1F48A-955E-4A19-84EE-5166D5897F4B}" type="sibTrans" cxnId="{1175DE85-6EBB-4DC7-AA97-CC3CCF6F41A9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EB4BD05-AEB7-4D80-8FAF-8EB92AF9F7CD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Source Control Inspectors</a:t>
          </a:r>
          <a:r>
            <a:rPr lang="en-US" b="1" dirty="0">
              <a:solidFill>
                <a:sysClr val="windowText" lastClr="000000"/>
              </a:solidFill>
            </a:rPr>
            <a:t>            </a:t>
          </a:r>
          <a:r>
            <a:rPr lang="en-US" b="0" dirty="0">
              <a:solidFill>
                <a:sysClr val="windowText" lastClr="000000"/>
              </a:solidFill>
            </a:rPr>
            <a:t>Rupert Sandoval    Albert Patino</a:t>
          </a:r>
        </a:p>
      </dgm:t>
    </dgm:pt>
    <dgm:pt modelId="{55F18652-70E2-45C4-9782-4B1D62C91BAA}" type="parTrans" cxnId="{694A52C4-0ACA-439A-8FB7-48C0F7183FE3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0A909C35-21A8-4083-A355-DBCC1DA15ECD}" type="sibTrans" cxnId="{694A52C4-0ACA-439A-8FB7-48C0F7183FE3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E847156C-371A-4B7C-9F83-F6E41420AD58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Associate Engineer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</a:p>
        <a:p>
          <a:r>
            <a:rPr lang="en-US" b="0" dirty="0">
              <a:solidFill>
                <a:sysClr val="windowText" lastClr="000000"/>
              </a:solidFill>
            </a:rPr>
            <a:t>Yutian Lei</a:t>
          </a:r>
        </a:p>
      </dgm:t>
    </dgm:pt>
    <dgm:pt modelId="{C7FDC6D3-ECAF-456B-8A3D-F0C04834D469}" type="parTrans" cxnId="{97B28075-7ADF-4666-91FF-EBB416CD2F2C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6CD471D5-85D1-4457-8DC1-3FF17D0D9BA8}" type="sibTrans" cxnId="{97B28075-7ADF-4666-91FF-EBB416CD2F2C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2D8DA356-4EF6-47D6-AEBC-F900AC67898E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Information Technology Analyst</a:t>
          </a:r>
          <a:r>
            <a:rPr lang="en-US" b="1" dirty="0">
              <a:solidFill>
                <a:sysClr val="windowText" lastClr="000000"/>
              </a:solidFill>
            </a:rPr>
            <a:t> </a:t>
          </a:r>
          <a:r>
            <a:rPr lang="en-US" b="0" dirty="0">
              <a:solidFill>
                <a:sysClr val="windowText" lastClr="000000"/>
              </a:solidFill>
            </a:rPr>
            <a:t>Aurora Ledesma</a:t>
          </a:r>
        </a:p>
      </dgm:t>
    </dgm:pt>
    <dgm:pt modelId="{0300A670-024F-4B1E-92BA-CDC9B6C1142B}" type="parTrans" cxnId="{F7944FAA-2C43-49AE-B516-33F27589E93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941FE5E2-100A-4DEE-95CD-E52F9CC1F2DC}" type="sibTrans" cxnId="{F7944FAA-2C43-49AE-B516-33F27589E93F}">
      <dgm:prSet/>
      <dgm:spPr/>
      <dgm:t>
        <a:bodyPr/>
        <a:lstStyle/>
        <a:p>
          <a:endParaRPr lang="en-US" b="1">
            <a:solidFill>
              <a:sysClr val="windowText" lastClr="000000"/>
            </a:solidFill>
          </a:endParaRPr>
        </a:p>
      </dgm:t>
    </dgm:pt>
    <dgm:pt modelId="{5BBCA2B9-832E-4182-9B5D-E3250030C874}">
      <dgm:prSet phldrT="[Text]"/>
      <dgm:spPr/>
      <dgm:t>
        <a:bodyPr/>
        <a:lstStyle/>
        <a:p>
          <a:r>
            <a:rPr lang="en-US" b="1" u="sng" dirty="0">
              <a:solidFill>
                <a:sysClr val="windowText" lastClr="000000"/>
              </a:solidFill>
            </a:rPr>
            <a:t>Construction Inspector</a:t>
          </a:r>
          <a:r>
            <a:rPr lang="en-US" b="1" dirty="0">
              <a:solidFill>
                <a:sysClr val="windowText" lastClr="000000"/>
              </a:solidFill>
            </a:rPr>
            <a:t> </a:t>
          </a:r>
        </a:p>
        <a:p>
          <a:r>
            <a:rPr lang="en-US" b="0" dirty="0">
              <a:solidFill>
                <a:sysClr val="windowText" lastClr="000000"/>
              </a:solidFill>
            </a:rPr>
            <a:t>George Sanchez</a:t>
          </a:r>
        </a:p>
      </dgm:t>
    </dgm:pt>
    <dgm:pt modelId="{C824F83D-BAB9-42BE-8A47-A29DABBD81FF}" type="parTrans" cxnId="{9C961E90-4BBB-463D-8883-D763F4E4DB0B}">
      <dgm:prSet/>
      <dgm:spPr/>
      <dgm:t>
        <a:bodyPr/>
        <a:lstStyle/>
        <a:p>
          <a:endParaRPr lang="en-US"/>
        </a:p>
      </dgm:t>
    </dgm:pt>
    <dgm:pt modelId="{26410A9C-2CAA-4E8B-8A48-619D0FC302F0}" type="sibTrans" cxnId="{9C961E90-4BBB-463D-8883-D763F4E4DB0B}">
      <dgm:prSet/>
      <dgm:spPr/>
      <dgm:t>
        <a:bodyPr/>
        <a:lstStyle/>
        <a:p>
          <a:endParaRPr lang="en-US"/>
        </a:p>
      </dgm:t>
    </dgm:pt>
    <dgm:pt modelId="{58931C25-FD09-4888-9954-E35A547A23C3}" type="pres">
      <dgm:prSet presAssocID="{B6BF7922-CEB0-4453-B4C0-A28D36288C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7DCB64-32A9-44C6-B156-CF41DDD6B5C1}" type="pres">
      <dgm:prSet presAssocID="{E27BB72D-96D2-405F-AC1C-BB82C8C01F0E}" presName="hierRoot1" presStyleCnt="0">
        <dgm:presLayoutVars>
          <dgm:hierBranch val="init"/>
        </dgm:presLayoutVars>
      </dgm:prSet>
      <dgm:spPr/>
    </dgm:pt>
    <dgm:pt modelId="{39712BB0-7F5E-4DE5-8C2D-9F0F18F4A3CD}" type="pres">
      <dgm:prSet presAssocID="{E27BB72D-96D2-405F-AC1C-BB82C8C01F0E}" presName="rootComposite1" presStyleCnt="0"/>
      <dgm:spPr/>
    </dgm:pt>
    <dgm:pt modelId="{96516516-B5FB-4F08-B7F2-4E76924C071D}" type="pres">
      <dgm:prSet presAssocID="{E27BB72D-96D2-405F-AC1C-BB82C8C01F0E}" presName="rootText1" presStyleLbl="node0" presStyleIdx="0" presStyleCnt="1" custLinFactNeighborX="-52141" custLinFactNeighborY="-12298">
        <dgm:presLayoutVars>
          <dgm:chPref val="3"/>
        </dgm:presLayoutVars>
      </dgm:prSet>
      <dgm:spPr/>
    </dgm:pt>
    <dgm:pt modelId="{D8E016B2-DE71-4E9F-8B61-FAEDF0528EEF}" type="pres">
      <dgm:prSet presAssocID="{E27BB72D-96D2-405F-AC1C-BB82C8C01F0E}" presName="rootConnector1" presStyleLbl="asst0" presStyleIdx="0" presStyleCnt="0"/>
      <dgm:spPr/>
    </dgm:pt>
    <dgm:pt modelId="{65389088-0039-4F1E-9D6A-956E14DEE9A0}" type="pres">
      <dgm:prSet presAssocID="{E27BB72D-96D2-405F-AC1C-BB82C8C01F0E}" presName="hierChild2" presStyleCnt="0"/>
      <dgm:spPr/>
    </dgm:pt>
    <dgm:pt modelId="{37500546-940D-4308-98F1-2171B13E3334}" type="pres">
      <dgm:prSet presAssocID="{8CC08E1E-297D-4DE0-8ACF-C2231C6AB493}" presName="Name37" presStyleLbl="parChTrans1D2" presStyleIdx="0" presStyleCnt="6"/>
      <dgm:spPr/>
    </dgm:pt>
    <dgm:pt modelId="{7A82B7D1-D0AE-4D4F-989A-67C604FA8AB2}" type="pres">
      <dgm:prSet presAssocID="{0A3C7FB7-8FE0-4F93-8850-AD970D67D419}" presName="hierRoot2" presStyleCnt="0">
        <dgm:presLayoutVars>
          <dgm:hierBranch val="init"/>
        </dgm:presLayoutVars>
      </dgm:prSet>
      <dgm:spPr/>
    </dgm:pt>
    <dgm:pt modelId="{C74DF230-6E1A-45B9-825E-6CBBAEE1CEC3}" type="pres">
      <dgm:prSet presAssocID="{0A3C7FB7-8FE0-4F93-8850-AD970D67D419}" presName="rootComposite" presStyleCnt="0"/>
      <dgm:spPr/>
    </dgm:pt>
    <dgm:pt modelId="{4373D4A1-3C0C-4129-8E17-BA7F53D0C36A}" type="pres">
      <dgm:prSet presAssocID="{0A3C7FB7-8FE0-4F93-8850-AD970D67D419}" presName="rootText" presStyleLbl="node2" presStyleIdx="0" presStyleCnt="6">
        <dgm:presLayoutVars>
          <dgm:chPref val="3"/>
        </dgm:presLayoutVars>
      </dgm:prSet>
      <dgm:spPr/>
    </dgm:pt>
    <dgm:pt modelId="{3041DBA9-9251-468A-BA66-E8BB29D19F25}" type="pres">
      <dgm:prSet presAssocID="{0A3C7FB7-8FE0-4F93-8850-AD970D67D419}" presName="rootConnector" presStyleLbl="node2" presStyleIdx="0" presStyleCnt="6"/>
      <dgm:spPr/>
    </dgm:pt>
    <dgm:pt modelId="{18C764C5-998E-493F-BFE8-DCC11F14370C}" type="pres">
      <dgm:prSet presAssocID="{0A3C7FB7-8FE0-4F93-8850-AD970D67D419}" presName="hierChild4" presStyleCnt="0"/>
      <dgm:spPr/>
    </dgm:pt>
    <dgm:pt modelId="{EEC695A2-98BC-4B45-B222-98CFDCB5F3DB}" type="pres">
      <dgm:prSet presAssocID="{45A0DF12-784B-4C8D-BFC9-DA7411400081}" presName="Name37" presStyleLbl="parChTrans1D3" presStyleIdx="0" presStyleCnt="7"/>
      <dgm:spPr/>
    </dgm:pt>
    <dgm:pt modelId="{4B3D2F07-0D62-45E1-9951-D26079EA3761}" type="pres">
      <dgm:prSet presAssocID="{909A98BB-B7AB-4588-8F2D-E884846BBBF5}" presName="hierRoot2" presStyleCnt="0">
        <dgm:presLayoutVars>
          <dgm:hierBranch val="init"/>
        </dgm:presLayoutVars>
      </dgm:prSet>
      <dgm:spPr/>
    </dgm:pt>
    <dgm:pt modelId="{90C98017-94EC-4601-ABCD-7A23D79A260E}" type="pres">
      <dgm:prSet presAssocID="{909A98BB-B7AB-4588-8F2D-E884846BBBF5}" presName="rootComposite" presStyleCnt="0"/>
      <dgm:spPr/>
    </dgm:pt>
    <dgm:pt modelId="{C60093F4-7363-42EC-83F4-95857C85E167}" type="pres">
      <dgm:prSet presAssocID="{909A98BB-B7AB-4588-8F2D-E884846BBBF5}" presName="rootText" presStyleLbl="node3" presStyleIdx="0" presStyleCnt="7">
        <dgm:presLayoutVars>
          <dgm:chPref val="3"/>
        </dgm:presLayoutVars>
      </dgm:prSet>
      <dgm:spPr/>
    </dgm:pt>
    <dgm:pt modelId="{13726E90-3477-4E59-A044-03CF8E2F7808}" type="pres">
      <dgm:prSet presAssocID="{909A98BB-B7AB-4588-8F2D-E884846BBBF5}" presName="rootConnector" presStyleLbl="node3" presStyleIdx="0" presStyleCnt="7"/>
      <dgm:spPr/>
    </dgm:pt>
    <dgm:pt modelId="{3BE73EFC-E707-449F-9026-8930B07EA803}" type="pres">
      <dgm:prSet presAssocID="{909A98BB-B7AB-4588-8F2D-E884846BBBF5}" presName="hierChild4" presStyleCnt="0"/>
      <dgm:spPr/>
    </dgm:pt>
    <dgm:pt modelId="{DF8C38AF-D75E-4656-A97E-142E7CD6EFBC}" type="pres">
      <dgm:prSet presAssocID="{7FF9FCED-B4C1-4E80-AD0C-DEDCBDE8564E}" presName="Name37" presStyleLbl="parChTrans1D4" presStyleIdx="0" presStyleCnt="11"/>
      <dgm:spPr/>
    </dgm:pt>
    <dgm:pt modelId="{BDA577F7-B851-4143-9317-116085A02A10}" type="pres">
      <dgm:prSet presAssocID="{E14D3245-EA0D-473A-85AC-C8FDFBC7D128}" presName="hierRoot2" presStyleCnt="0">
        <dgm:presLayoutVars>
          <dgm:hierBranch val="init"/>
        </dgm:presLayoutVars>
      </dgm:prSet>
      <dgm:spPr/>
    </dgm:pt>
    <dgm:pt modelId="{1C007BDD-0BF7-4FA2-A766-9061C9D76D26}" type="pres">
      <dgm:prSet presAssocID="{E14D3245-EA0D-473A-85AC-C8FDFBC7D128}" presName="rootComposite" presStyleCnt="0"/>
      <dgm:spPr/>
    </dgm:pt>
    <dgm:pt modelId="{0F4D2D93-0DF2-429C-8ED1-30E0F78BF91B}" type="pres">
      <dgm:prSet presAssocID="{E14D3245-EA0D-473A-85AC-C8FDFBC7D128}" presName="rootText" presStyleLbl="node4" presStyleIdx="0" presStyleCnt="11">
        <dgm:presLayoutVars>
          <dgm:chPref val="3"/>
        </dgm:presLayoutVars>
      </dgm:prSet>
      <dgm:spPr/>
    </dgm:pt>
    <dgm:pt modelId="{AA80AA2C-72D9-4D68-898A-754D390F5704}" type="pres">
      <dgm:prSet presAssocID="{E14D3245-EA0D-473A-85AC-C8FDFBC7D128}" presName="rootConnector" presStyleLbl="node4" presStyleIdx="0" presStyleCnt="11"/>
      <dgm:spPr/>
    </dgm:pt>
    <dgm:pt modelId="{62031509-0059-44D3-AB59-D079D4DDE258}" type="pres">
      <dgm:prSet presAssocID="{E14D3245-EA0D-473A-85AC-C8FDFBC7D128}" presName="hierChild4" presStyleCnt="0"/>
      <dgm:spPr/>
    </dgm:pt>
    <dgm:pt modelId="{6E610DB0-2823-4135-8E2A-2E59AD95C152}" type="pres">
      <dgm:prSet presAssocID="{B0DD8D3B-7075-4CC8-A8A4-B5A11D597F1A}" presName="Name37" presStyleLbl="parChTrans1D4" presStyleIdx="1" presStyleCnt="11"/>
      <dgm:spPr/>
    </dgm:pt>
    <dgm:pt modelId="{41A7B5DC-660F-49DB-8D6B-4FF485E6D515}" type="pres">
      <dgm:prSet presAssocID="{0C42DFE4-0E5F-4450-BFA0-BEED76ADEE74}" presName="hierRoot2" presStyleCnt="0">
        <dgm:presLayoutVars>
          <dgm:hierBranch val="init"/>
        </dgm:presLayoutVars>
      </dgm:prSet>
      <dgm:spPr/>
    </dgm:pt>
    <dgm:pt modelId="{DF802C52-0FD6-4C19-BC83-B9AD0F83433D}" type="pres">
      <dgm:prSet presAssocID="{0C42DFE4-0E5F-4450-BFA0-BEED76ADEE74}" presName="rootComposite" presStyleCnt="0"/>
      <dgm:spPr/>
    </dgm:pt>
    <dgm:pt modelId="{572AC679-2CA1-4307-894C-C1236524D617}" type="pres">
      <dgm:prSet presAssocID="{0C42DFE4-0E5F-4450-BFA0-BEED76ADEE74}" presName="rootText" presStyleLbl="node4" presStyleIdx="1" presStyleCnt="11">
        <dgm:presLayoutVars>
          <dgm:chPref val="3"/>
        </dgm:presLayoutVars>
      </dgm:prSet>
      <dgm:spPr/>
    </dgm:pt>
    <dgm:pt modelId="{F30E0006-F959-4A66-B277-2C4F9012FAD2}" type="pres">
      <dgm:prSet presAssocID="{0C42DFE4-0E5F-4450-BFA0-BEED76ADEE74}" presName="rootConnector" presStyleLbl="node4" presStyleIdx="1" presStyleCnt="11"/>
      <dgm:spPr/>
    </dgm:pt>
    <dgm:pt modelId="{998D875C-7635-428D-A872-B441A7A44BB3}" type="pres">
      <dgm:prSet presAssocID="{0C42DFE4-0E5F-4450-BFA0-BEED76ADEE74}" presName="hierChild4" presStyleCnt="0"/>
      <dgm:spPr/>
    </dgm:pt>
    <dgm:pt modelId="{64E26503-B3C7-46F6-861D-3A731F66317F}" type="pres">
      <dgm:prSet presAssocID="{0C42DFE4-0E5F-4450-BFA0-BEED76ADEE74}" presName="hierChild5" presStyleCnt="0"/>
      <dgm:spPr/>
    </dgm:pt>
    <dgm:pt modelId="{2E5EC33E-3305-44B0-B623-D473E1F504FD}" type="pres">
      <dgm:prSet presAssocID="{598F9CFD-1154-4CE2-9F46-6913EFF0E0E9}" presName="Name37" presStyleLbl="parChTrans1D4" presStyleIdx="2" presStyleCnt="11"/>
      <dgm:spPr/>
    </dgm:pt>
    <dgm:pt modelId="{D876F5EC-5B45-41C4-91AF-1A14884D1B76}" type="pres">
      <dgm:prSet presAssocID="{09DE67E6-7AF2-4EF2-8616-CD3891A0896A}" presName="hierRoot2" presStyleCnt="0">
        <dgm:presLayoutVars>
          <dgm:hierBranch val="init"/>
        </dgm:presLayoutVars>
      </dgm:prSet>
      <dgm:spPr/>
    </dgm:pt>
    <dgm:pt modelId="{58D2F32A-99BA-4771-8347-38F0C0567842}" type="pres">
      <dgm:prSet presAssocID="{09DE67E6-7AF2-4EF2-8616-CD3891A0896A}" presName="rootComposite" presStyleCnt="0"/>
      <dgm:spPr/>
    </dgm:pt>
    <dgm:pt modelId="{0FC347C0-BFD7-4FA5-BE52-52B509BD8561}" type="pres">
      <dgm:prSet presAssocID="{09DE67E6-7AF2-4EF2-8616-CD3891A0896A}" presName="rootText" presStyleLbl="node4" presStyleIdx="2" presStyleCnt="11">
        <dgm:presLayoutVars>
          <dgm:chPref val="3"/>
        </dgm:presLayoutVars>
      </dgm:prSet>
      <dgm:spPr/>
    </dgm:pt>
    <dgm:pt modelId="{B49C9F8E-638B-4417-9BF2-E2C76A46D8D3}" type="pres">
      <dgm:prSet presAssocID="{09DE67E6-7AF2-4EF2-8616-CD3891A0896A}" presName="rootConnector" presStyleLbl="node4" presStyleIdx="2" presStyleCnt="11"/>
      <dgm:spPr/>
    </dgm:pt>
    <dgm:pt modelId="{7B2B7CD3-C192-4DF6-85B1-025F2840C0C6}" type="pres">
      <dgm:prSet presAssocID="{09DE67E6-7AF2-4EF2-8616-CD3891A0896A}" presName="hierChild4" presStyleCnt="0"/>
      <dgm:spPr/>
    </dgm:pt>
    <dgm:pt modelId="{C0862C1F-4C02-4427-9DB6-CA1C3363EBF2}" type="pres">
      <dgm:prSet presAssocID="{09DE67E6-7AF2-4EF2-8616-CD3891A0896A}" presName="hierChild5" presStyleCnt="0"/>
      <dgm:spPr/>
    </dgm:pt>
    <dgm:pt modelId="{EA0227D2-175A-40F4-9D91-FC1281C37059}" type="pres">
      <dgm:prSet presAssocID="{E14D3245-EA0D-473A-85AC-C8FDFBC7D128}" presName="hierChild5" presStyleCnt="0"/>
      <dgm:spPr/>
    </dgm:pt>
    <dgm:pt modelId="{88939227-F284-4C3A-96CC-F9A9E236710F}" type="pres">
      <dgm:prSet presAssocID="{91D73B52-6DB5-408C-BB61-3D7BECF4E699}" presName="Name37" presStyleLbl="parChTrans1D4" presStyleIdx="3" presStyleCnt="11"/>
      <dgm:spPr/>
    </dgm:pt>
    <dgm:pt modelId="{D1B9DCF0-9FD7-4691-9082-656E148C2BA3}" type="pres">
      <dgm:prSet presAssocID="{D88608AC-1C5A-4683-88E8-AC47C5A78C6C}" presName="hierRoot2" presStyleCnt="0">
        <dgm:presLayoutVars>
          <dgm:hierBranch val="init"/>
        </dgm:presLayoutVars>
      </dgm:prSet>
      <dgm:spPr/>
    </dgm:pt>
    <dgm:pt modelId="{BE6B92A6-BAEB-424D-A7DC-03B8A2F95E47}" type="pres">
      <dgm:prSet presAssocID="{D88608AC-1C5A-4683-88E8-AC47C5A78C6C}" presName="rootComposite" presStyleCnt="0"/>
      <dgm:spPr/>
    </dgm:pt>
    <dgm:pt modelId="{598C53AC-16F4-4F29-8F05-12A79FAD40BC}" type="pres">
      <dgm:prSet presAssocID="{D88608AC-1C5A-4683-88E8-AC47C5A78C6C}" presName="rootText" presStyleLbl="node4" presStyleIdx="3" presStyleCnt="11">
        <dgm:presLayoutVars>
          <dgm:chPref val="3"/>
        </dgm:presLayoutVars>
      </dgm:prSet>
      <dgm:spPr/>
    </dgm:pt>
    <dgm:pt modelId="{4536FB72-7E98-4A97-9A06-BF291E276858}" type="pres">
      <dgm:prSet presAssocID="{D88608AC-1C5A-4683-88E8-AC47C5A78C6C}" presName="rootConnector" presStyleLbl="node4" presStyleIdx="3" presStyleCnt="11"/>
      <dgm:spPr/>
    </dgm:pt>
    <dgm:pt modelId="{BD4DEB79-04CD-4985-B2E8-6CE96817080E}" type="pres">
      <dgm:prSet presAssocID="{D88608AC-1C5A-4683-88E8-AC47C5A78C6C}" presName="hierChild4" presStyleCnt="0"/>
      <dgm:spPr/>
    </dgm:pt>
    <dgm:pt modelId="{3B0BC44F-2A34-4615-B01D-31C5A8CB0EE6}" type="pres">
      <dgm:prSet presAssocID="{9C3B04DC-0C08-4AA0-A964-64F876E68005}" presName="Name37" presStyleLbl="parChTrans1D4" presStyleIdx="4" presStyleCnt="11"/>
      <dgm:spPr/>
    </dgm:pt>
    <dgm:pt modelId="{9B65A54F-1FCF-48FA-A31B-F704D1C2628F}" type="pres">
      <dgm:prSet presAssocID="{6FABB3B4-25A8-451E-AA35-7427F887FBB6}" presName="hierRoot2" presStyleCnt="0">
        <dgm:presLayoutVars>
          <dgm:hierBranch val="init"/>
        </dgm:presLayoutVars>
      </dgm:prSet>
      <dgm:spPr/>
    </dgm:pt>
    <dgm:pt modelId="{CEE1DE54-E760-4858-A961-807398443C33}" type="pres">
      <dgm:prSet presAssocID="{6FABB3B4-25A8-451E-AA35-7427F887FBB6}" presName="rootComposite" presStyleCnt="0"/>
      <dgm:spPr/>
    </dgm:pt>
    <dgm:pt modelId="{29C4A6C3-5634-4FE2-80B4-AE3943BED333}" type="pres">
      <dgm:prSet presAssocID="{6FABB3B4-25A8-451E-AA35-7427F887FBB6}" presName="rootText" presStyleLbl="node4" presStyleIdx="4" presStyleCnt="11">
        <dgm:presLayoutVars>
          <dgm:chPref val="3"/>
        </dgm:presLayoutVars>
      </dgm:prSet>
      <dgm:spPr/>
    </dgm:pt>
    <dgm:pt modelId="{E96D38EB-7F72-4593-ACB2-04EE596D9032}" type="pres">
      <dgm:prSet presAssocID="{6FABB3B4-25A8-451E-AA35-7427F887FBB6}" presName="rootConnector" presStyleLbl="node4" presStyleIdx="4" presStyleCnt="11"/>
      <dgm:spPr/>
    </dgm:pt>
    <dgm:pt modelId="{763DBB5C-1B20-47BC-8ADB-80D982428B8D}" type="pres">
      <dgm:prSet presAssocID="{6FABB3B4-25A8-451E-AA35-7427F887FBB6}" presName="hierChild4" presStyleCnt="0"/>
      <dgm:spPr/>
    </dgm:pt>
    <dgm:pt modelId="{376E139B-53E4-4535-B358-B60A6DB1CA89}" type="pres">
      <dgm:prSet presAssocID="{C4FE0B09-5589-4BF5-BF2A-40D88F1B89EF}" presName="Name37" presStyleLbl="parChTrans1D4" presStyleIdx="5" presStyleCnt="11"/>
      <dgm:spPr/>
    </dgm:pt>
    <dgm:pt modelId="{BA67A931-C72A-42A6-BE12-638882F23D8F}" type="pres">
      <dgm:prSet presAssocID="{8784CAD6-1C80-4202-9656-23D21685CA30}" presName="hierRoot2" presStyleCnt="0">
        <dgm:presLayoutVars>
          <dgm:hierBranch val="init"/>
        </dgm:presLayoutVars>
      </dgm:prSet>
      <dgm:spPr/>
    </dgm:pt>
    <dgm:pt modelId="{743DA5CA-3F05-4161-B94B-BC3653ABB76C}" type="pres">
      <dgm:prSet presAssocID="{8784CAD6-1C80-4202-9656-23D21685CA30}" presName="rootComposite" presStyleCnt="0"/>
      <dgm:spPr/>
    </dgm:pt>
    <dgm:pt modelId="{F835FB42-F3D1-491F-84AF-F8812F445242}" type="pres">
      <dgm:prSet presAssocID="{8784CAD6-1C80-4202-9656-23D21685CA30}" presName="rootText" presStyleLbl="node4" presStyleIdx="5" presStyleCnt="11">
        <dgm:presLayoutVars>
          <dgm:chPref val="3"/>
        </dgm:presLayoutVars>
      </dgm:prSet>
      <dgm:spPr/>
    </dgm:pt>
    <dgm:pt modelId="{67581E09-A5FF-4235-BE7F-D55665E76272}" type="pres">
      <dgm:prSet presAssocID="{8784CAD6-1C80-4202-9656-23D21685CA30}" presName="rootConnector" presStyleLbl="node4" presStyleIdx="5" presStyleCnt="11"/>
      <dgm:spPr/>
    </dgm:pt>
    <dgm:pt modelId="{86AADC6E-84EA-40CC-976D-684E54230218}" type="pres">
      <dgm:prSet presAssocID="{8784CAD6-1C80-4202-9656-23D21685CA30}" presName="hierChild4" presStyleCnt="0"/>
      <dgm:spPr/>
    </dgm:pt>
    <dgm:pt modelId="{0F41CBD4-D23C-45E3-9205-C6CD35399536}" type="pres">
      <dgm:prSet presAssocID="{8784CAD6-1C80-4202-9656-23D21685CA30}" presName="hierChild5" presStyleCnt="0"/>
      <dgm:spPr/>
    </dgm:pt>
    <dgm:pt modelId="{B6F0F619-206D-4493-9B1C-537FCB0B4F36}" type="pres">
      <dgm:prSet presAssocID="{6FABB3B4-25A8-451E-AA35-7427F887FBB6}" presName="hierChild5" presStyleCnt="0"/>
      <dgm:spPr/>
    </dgm:pt>
    <dgm:pt modelId="{F7060890-C4A9-4754-9ECD-8289803C20D4}" type="pres">
      <dgm:prSet presAssocID="{9BF05E66-352F-4F32-904E-86EB1FD61DE5}" presName="Name37" presStyleLbl="parChTrans1D4" presStyleIdx="6" presStyleCnt="11"/>
      <dgm:spPr/>
    </dgm:pt>
    <dgm:pt modelId="{62624B8F-ED26-4540-B01A-7742E1A4187C}" type="pres">
      <dgm:prSet presAssocID="{8D76FEA7-486F-497C-A739-68FA930F941F}" presName="hierRoot2" presStyleCnt="0">
        <dgm:presLayoutVars>
          <dgm:hierBranch val="init"/>
        </dgm:presLayoutVars>
      </dgm:prSet>
      <dgm:spPr/>
    </dgm:pt>
    <dgm:pt modelId="{E5918111-9682-4797-9850-7C9DA87156A7}" type="pres">
      <dgm:prSet presAssocID="{8D76FEA7-486F-497C-A739-68FA930F941F}" presName="rootComposite" presStyleCnt="0"/>
      <dgm:spPr/>
    </dgm:pt>
    <dgm:pt modelId="{F8C8382E-036A-4077-91CC-EE07BDCBBE2C}" type="pres">
      <dgm:prSet presAssocID="{8D76FEA7-486F-497C-A739-68FA930F941F}" presName="rootText" presStyleLbl="node4" presStyleIdx="6" presStyleCnt="11">
        <dgm:presLayoutVars>
          <dgm:chPref val="3"/>
        </dgm:presLayoutVars>
      </dgm:prSet>
      <dgm:spPr/>
    </dgm:pt>
    <dgm:pt modelId="{50F29ED3-5059-440F-AE67-DDEE3E38D1F5}" type="pres">
      <dgm:prSet presAssocID="{8D76FEA7-486F-497C-A739-68FA930F941F}" presName="rootConnector" presStyleLbl="node4" presStyleIdx="6" presStyleCnt="11"/>
      <dgm:spPr/>
    </dgm:pt>
    <dgm:pt modelId="{6F8BDEA7-968F-46F9-B546-405B65BF7B05}" type="pres">
      <dgm:prSet presAssocID="{8D76FEA7-486F-497C-A739-68FA930F941F}" presName="hierChild4" presStyleCnt="0"/>
      <dgm:spPr/>
    </dgm:pt>
    <dgm:pt modelId="{5134E1C9-9D77-4EA4-A886-5531AC2A4925}" type="pres">
      <dgm:prSet presAssocID="{1A534443-8E25-4505-A020-5BB424A055B0}" presName="Name37" presStyleLbl="parChTrans1D4" presStyleIdx="7" presStyleCnt="11"/>
      <dgm:spPr/>
    </dgm:pt>
    <dgm:pt modelId="{5ED83C81-7E5D-4031-8970-EAE241ECE68B}" type="pres">
      <dgm:prSet presAssocID="{E0773046-5B71-4FD1-AAE2-39028127D232}" presName="hierRoot2" presStyleCnt="0">
        <dgm:presLayoutVars>
          <dgm:hierBranch val="init"/>
        </dgm:presLayoutVars>
      </dgm:prSet>
      <dgm:spPr/>
    </dgm:pt>
    <dgm:pt modelId="{9EE6E34A-A830-458E-BF00-F0090B789DDF}" type="pres">
      <dgm:prSet presAssocID="{E0773046-5B71-4FD1-AAE2-39028127D232}" presName="rootComposite" presStyleCnt="0"/>
      <dgm:spPr/>
    </dgm:pt>
    <dgm:pt modelId="{B99DE7CD-ABEE-424F-BF8C-256ED700F798}" type="pres">
      <dgm:prSet presAssocID="{E0773046-5B71-4FD1-AAE2-39028127D232}" presName="rootText" presStyleLbl="node4" presStyleIdx="7" presStyleCnt="11" custScaleY="135893" custLinFactNeighborX="496" custLinFactNeighborY="18749">
        <dgm:presLayoutVars>
          <dgm:chPref val="3"/>
        </dgm:presLayoutVars>
      </dgm:prSet>
      <dgm:spPr/>
    </dgm:pt>
    <dgm:pt modelId="{7B20528E-2F3C-4832-A403-082D8ED29C46}" type="pres">
      <dgm:prSet presAssocID="{E0773046-5B71-4FD1-AAE2-39028127D232}" presName="rootConnector" presStyleLbl="node4" presStyleIdx="7" presStyleCnt="11"/>
      <dgm:spPr/>
    </dgm:pt>
    <dgm:pt modelId="{78355C62-5A1D-4EA0-A5D7-C1D0CE110298}" type="pres">
      <dgm:prSet presAssocID="{E0773046-5B71-4FD1-AAE2-39028127D232}" presName="hierChild4" presStyleCnt="0"/>
      <dgm:spPr/>
    </dgm:pt>
    <dgm:pt modelId="{6293055F-3A42-4920-B19F-47B125D3C316}" type="pres">
      <dgm:prSet presAssocID="{E0773046-5B71-4FD1-AAE2-39028127D232}" presName="hierChild5" presStyleCnt="0"/>
      <dgm:spPr/>
    </dgm:pt>
    <dgm:pt modelId="{DF0B0A95-84B5-432C-A1BE-8BF1D11D2A34}" type="pres">
      <dgm:prSet presAssocID="{8D76FEA7-486F-497C-A739-68FA930F941F}" presName="hierChild5" presStyleCnt="0"/>
      <dgm:spPr/>
    </dgm:pt>
    <dgm:pt modelId="{B29B59B5-031E-4CC1-9339-C102005D0CEC}" type="pres">
      <dgm:prSet presAssocID="{9DE545F5-0775-4C49-B48E-19945F2108D9}" presName="Name37" presStyleLbl="parChTrans1D4" presStyleIdx="8" presStyleCnt="11"/>
      <dgm:spPr/>
    </dgm:pt>
    <dgm:pt modelId="{3CCB2CD5-3D58-4936-A239-FFFA76DCD133}" type="pres">
      <dgm:prSet presAssocID="{67CEA158-5E90-4F6B-994F-98211A5CA2AD}" presName="hierRoot2" presStyleCnt="0">
        <dgm:presLayoutVars>
          <dgm:hierBranch val="init"/>
        </dgm:presLayoutVars>
      </dgm:prSet>
      <dgm:spPr/>
    </dgm:pt>
    <dgm:pt modelId="{055548D7-DB48-4CD9-A372-272D7DA67FDA}" type="pres">
      <dgm:prSet presAssocID="{67CEA158-5E90-4F6B-994F-98211A5CA2AD}" presName="rootComposite" presStyleCnt="0"/>
      <dgm:spPr/>
    </dgm:pt>
    <dgm:pt modelId="{78B1744B-39A3-4C52-AA59-201F781FA796}" type="pres">
      <dgm:prSet presAssocID="{67CEA158-5E90-4F6B-994F-98211A5CA2AD}" presName="rootText" presStyleLbl="node4" presStyleIdx="8" presStyleCnt="11" custScaleX="100078">
        <dgm:presLayoutVars>
          <dgm:chPref val="3"/>
        </dgm:presLayoutVars>
      </dgm:prSet>
      <dgm:spPr/>
    </dgm:pt>
    <dgm:pt modelId="{FCCC3445-2436-4815-9060-63AA184E8666}" type="pres">
      <dgm:prSet presAssocID="{67CEA158-5E90-4F6B-994F-98211A5CA2AD}" presName="rootConnector" presStyleLbl="node4" presStyleIdx="8" presStyleCnt="11"/>
      <dgm:spPr/>
    </dgm:pt>
    <dgm:pt modelId="{DC6576B2-C624-4FEA-B93B-3978169C1144}" type="pres">
      <dgm:prSet presAssocID="{67CEA158-5E90-4F6B-994F-98211A5CA2AD}" presName="hierChild4" presStyleCnt="0"/>
      <dgm:spPr/>
    </dgm:pt>
    <dgm:pt modelId="{10DE5538-065D-415E-8F7A-059AC3AFF954}" type="pres">
      <dgm:prSet presAssocID="{D913FF8F-92EC-4598-B98A-9CBC81C0B905}" presName="Name37" presStyleLbl="parChTrans1D4" presStyleIdx="9" presStyleCnt="11"/>
      <dgm:spPr/>
    </dgm:pt>
    <dgm:pt modelId="{7280FC71-2FD4-45CE-B38D-F0737D1E7D72}" type="pres">
      <dgm:prSet presAssocID="{23819CA7-7969-4842-A2E2-4FF58C88997A}" presName="hierRoot2" presStyleCnt="0">
        <dgm:presLayoutVars>
          <dgm:hierBranch val="init"/>
        </dgm:presLayoutVars>
      </dgm:prSet>
      <dgm:spPr/>
    </dgm:pt>
    <dgm:pt modelId="{6F69BB63-CE20-42F5-9A86-56B4C94A8B4F}" type="pres">
      <dgm:prSet presAssocID="{23819CA7-7969-4842-A2E2-4FF58C88997A}" presName="rootComposite" presStyleCnt="0"/>
      <dgm:spPr/>
    </dgm:pt>
    <dgm:pt modelId="{F6D31432-5C0D-4238-9232-4FF518EFA856}" type="pres">
      <dgm:prSet presAssocID="{23819CA7-7969-4842-A2E2-4FF58C88997A}" presName="rootText" presStyleLbl="node4" presStyleIdx="9" presStyleCnt="11">
        <dgm:presLayoutVars>
          <dgm:chPref val="3"/>
        </dgm:presLayoutVars>
      </dgm:prSet>
      <dgm:spPr/>
    </dgm:pt>
    <dgm:pt modelId="{9D401F17-9432-4218-BBB7-6A2E293766A8}" type="pres">
      <dgm:prSet presAssocID="{23819CA7-7969-4842-A2E2-4FF58C88997A}" presName="rootConnector" presStyleLbl="node4" presStyleIdx="9" presStyleCnt="11"/>
      <dgm:spPr/>
    </dgm:pt>
    <dgm:pt modelId="{B969A00A-35FA-4420-BBD0-5B0C285DA072}" type="pres">
      <dgm:prSet presAssocID="{23819CA7-7969-4842-A2E2-4FF58C88997A}" presName="hierChild4" presStyleCnt="0"/>
      <dgm:spPr/>
    </dgm:pt>
    <dgm:pt modelId="{8D831309-E6A0-4564-8536-B3FB652A5542}" type="pres">
      <dgm:prSet presAssocID="{23819CA7-7969-4842-A2E2-4FF58C88997A}" presName="hierChild5" presStyleCnt="0"/>
      <dgm:spPr/>
    </dgm:pt>
    <dgm:pt modelId="{B76D7B62-FC81-42DE-8ACA-D1B4B33682F9}" type="pres">
      <dgm:prSet presAssocID="{67CEA158-5E90-4F6B-994F-98211A5CA2AD}" presName="hierChild5" presStyleCnt="0"/>
      <dgm:spPr/>
    </dgm:pt>
    <dgm:pt modelId="{A5446C8E-EBF1-4F1E-BB5D-C2973930E048}" type="pres">
      <dgm:prSet presAssocID="{D88608AC-1C5A-4683-88E8-AC47C5A78C6C}" presName="hierChild5" presStyleCnt="0"/>
      <dgm:spPr/>
    </dgm:pt>
    <dgm:pt modelId="{05479495-FF90-48B8-B3AC-22A75029086E}" type="pres">
      <dgm:prSet presAssocID="{909A98BB-B7AB-4588-8F2D-E884846BBBF5}" presName="hierChild5" presStyleCnt="0"/>
      <dgm:spPr/>
    </dgm:pt>
    <dgm:pt modelId="{4C7358F3-CB01-4BAA-B9D8-075215004381}" type="pres">
      <dgm:prSet presAssocID="{0A3C7FB7-8FE0-4F93-8850-AD970D67D419}" presName="hierChild5" presStyleCnt="0"/>
      <dgm:spPr/>
    </dgm:pt>
    <dgm:pt modelId="{601F4603-835F-4D41-AA59-23F19E15234B}" type="pres">
      <dgm:prSet presAssocID="{78E3F6A5-A6AB-4898-9967-84A99EB7B061}" presName="Name37" presStyleLbl="parChTrans1D2" presStyleIdx="1" presStyleCnt="6"/>
      <dgm:spPr/>
    </dgm:pt>
    <dgm:pt modelId="{A4E78811-89C8-4D39-96A5-A11BB0CE48FA}" type="pres">
      <dgm:prSet presAssocID="{0C5A6008-CD8C-4681-B9DC-FF11397D9CB4}" presName="hierRoot2" presStyleCnt="0">
        <dgm:presLayoutVars>
          <dgm:hierBranch val="init"/>
        </dgm:presLayoutVars>
      </dgm:prSet>
      <dgm:spPr/>
    </dgm:pt>
    <dgm:pt modelId="{A33BE521-35DA-41CC-AA63-1BDA12DBA716}" type="pres">
      <dgm:prSet presAssocID="{0C5A6008-CD8C-4681-B9DC-FF11397D9CB4}" presName="rootComposite" presStyleCnt="0"/>
      <dgm:spPr/>
    </dgm:pt>
    <dgm:pt modelId="{05697595-0024-48C6-B612-0B73A3F2EF7A}" type="pres">
      <dgm:prSet presAssocID="{0C5A6008-CD8C-4681-B9DC-FF11397D9CB4}" presName="rootText" presStyleLbl="node2" presStyleIdx="1" presStyleCnt="6">
        <dgm:presLayoutVars>
          <dgm:chPref val="3"/>
        </dgm:presLayoutVars>
      </dgm:prSet>
      <dgm:spPr/>
    </dgm:pt>
    <dgm:pt modelId="{9F5F826E-2CD9-4AA0-BD65-CD3C044F2278}" type="pres">
      <dgm:prSet presAssocID="{0C5A6008-CD8C-4681-B9DC-FF11397D9CB4}" presName="rootConnector" presStyleLbl="node2" presStyleIdx="1" presStyleCnt="6"/>
      <dgm:spPr/>
    </dgm:pt>
    <dgm:pt modelId="{842D7F7C-243B-4FD4-AEEC-DFFD3492441D}" type="pres">
      <dgm:prSet presAssocID="{0C5A6008-CD8C-4681-B9DC-FF11397D9CB4}" presName="hierChild4" presStyleCnt="0"/>
      <dgm:spPr/>
    </dgm:pt>
    <dgm:pt modelId="{D18903FE-BE34-4ACC-9200-3140758F8F8B}" type="pres">
      <dgm:prSet presAssocID="{0C5A6008-CD8C-4681-B9DC-FF11397D9CB4}" presName="hierChild5" presStyleCnt="0"/>
      <dgm:spPr/>
    </dgm:pt>
    <dgm:pt modelId="{8B1416DD-9AC9-4130-A0E9-F59CCE7C01C0}" type="pres">
      <dgm:prSet presAssocID="{0300A670-024F-4B1E-92BA-CDC9B6C1142B}" presName="Name37" presStyleLbl="parChTrans1D2" presStyleIdx="2" presStyleCnt="6"/>
      <dgm:spPr/>
    </dgm:pt>
    <dgm:pt modelId="{2F30012C-2C35-4EC6-B22E-70A839CE31D8}" type="pres">
      <dgm:prSet presAssocID="{2D8DA356-4EF6-47D6-AEBC-F900AC67898E}" presName="hierRoot2" presStyleCnt="0">
        <dgm:presLayoutVars>
          <dgm:hierBranch val="init"/>
        </dgm:presLayoutVars>
      </dgm:prSet>
      <dgm:spPr/>
    </dgm:pt>
    <dgm:pt modelId="{9529A8F5-985C-42BF-9CEC-62EEBE335F7C}" type="pres">
      <dgm:prSet presAssocID="{2D8DA356-4EF6-47D6-AEBC-F900AC67898E}" presName="rootComposite" presStyleCnt="0"/>
      <dgm:spPr/>
    </dgm:pt>
    <dgm:pt modelId="{F1D34778-D7AC-48EB-8172-0FC20688079C}" type="pres">
      <dgm:prSet presAssocID="{2D8DA356-4EF6-47D6-AEBC-F900AC67898E}" presName="rootText" presStyleLbl="node2" presStyleIdx="2" presStyleCnt="6">
        <dgm:presLayoutVars>
          <dgm:chPref val="3"/>
        </dgm:presLayoutVars>
      </dgm:prSet>
      <dgm:spPr/>
    </dgm:pt>
    <dgm:pt modelId="{AE9C1B34-6D48-4E93-B1D2-869F110C60C5}" type="pres">
      <dgm:prSet presAssocID="{2D8DA356-4EF6-47D6-AEBC-F900AC67898E}" presName="rootConnector" presStyleLbl="node2" presStyleIdx="2" presStyleCnt="6"/>
      <dgm:spPr/>
    </dgm:pt>
    <dgm:pt modelId="{FF476A67-1758-4332-9E23-25B439FF0DF2}" type="pres">
      <dgm:prSet presAssocID="{2D8DA356-4EF6-47D6-AEBC-F900AC67898E}" presName="hierChild4" presStyleCnt="0"/>
      <dgm:spPr/>
    </dgm:pt>
    <dgm:pt modelId="{B851AB2B-BE06-45F5-B710-864977CD2346}" type="pres">
      <dgm:prSet presAssocID="{2D8DA356-4EF6-47D6-AEBC-F900AC67898E}" presName="hierChild5" presStyleCnt="0"/>
      <dgm:spPr/>
    </dgm:pt>
    <dgm:pt modelId="{7A03114A-DAAF-4073-9958-7C3664403C23}" type="pres">
      <dgm:prSet presAssocID="{C6A985C4-86A7-4D09-AEC0-867BF84FE164}" presName="Name37" presStyleLbl="parChTrans1D2" presStyleIdx="3" presStyleCnt="6"/>
      <dgm:spPr/>
    </dgm:pt>
    <dgm:pt modelId="{A7FA0278-5AD9-4411-8F98-BF22BA3E1B3B}" type="pres">
      <dgm:prSet presAssocID="{C66555F2-3CCC-4CD8-8D8A-B0AEE799E251}" presName="hierRoot2" presStyleCnt="0">
        <dgm:presLayoutVars>
          <dgm:hierBranch val="init"/>
        </dgm:presLayoutVars>
      </dgm:prSet>
      <dgm:spPr/>
    </dgm:pt>
    <dgm:pt modelId="{4E0D3B14-3D74-490D-BD3B-0FD20A466CA2}" type="pres">
      <dgm:prSet presAssocID="{C66555F2-3CCC-4CD8-8D8A-B0AEE799E251}" presName="rootComposite" presStyleCnt="0"/>
      <dgm:spPr/>
    </dgm:pt>
    <dgm:pt modelId="{421A9F17-17C2-4A43-9D4A-710E3A592215}" type="pres">
      <dgm:prSet presAssocID="{C66555F2-3CCC-4CD8-8D8A-B0AEE799E251}" presName="rootText" presStyleLbl="node2" presStyleIdx="3" presStyleCnt="6">
        <dgm:presLayoutVars>
          <dgm:chPref val="3"/>
        </dgm:presLayoutVars>
      </dgm:prSet>
      <dgm:spPr/>
    </dgm:pt>
    <dgm:pt modelId="{96BA0E5B-DA3F-4C5F-9A5A-DC88B1B224AE}" type="pres">
      <dgm:prSet presAssocID="{C66555F2-3CCC-4CD8-8D8A-B0AEE799E251}" presName="rootConnector" presStyleLbl="node2" presStyleIdx="3" presStyleCnt="6"/>
      <dgm:spPr/>
    </dgm:pt>
    <dgm:pt modelId="{4F88C248-07B8-4175-BE06-BF6A8ECAE1AB}" type="pres">
      <dgm:prSet presAssocID="{C66555F2-3CCC-4CD8-8D8A-B0AEE799E251}" presName="hierChild4" presStyleCnt="0"/>
      <dgm:spPr/>
    </dgm:pt>
    <dgm:pt modelId="{2749555A-E57C-41E8-8376-6DEC229C75CF}" type="pres">
      <dgm:prSet presAssocID="{672E5AAE-A16E-4C2C-B212-57276240C337}" presName="Name37" presStyleLbl="parChTrans1D3" presStyleIdx="1" presStyleCnt="7"/>
      <dgm:spPr/>
    </dgm:pt>
    <dgm:pt modelId="{5F9227BD-3382-4693-A8E5-5B009BBCD5A4}" type="pres">
      <dgm:prSet presAssocID="{3DA4C46E-FF6E-4130-BE1B-C6C2193BD902}" presName="hierRoot2" presStyleCnt="0">
        <dgm:presLayoutVars>
          <dgm:hierBranch val="init"/>
        </dgm:presLayoutVars>
      </dgm:prSet>
      <dgm:spPr/>
    </dgm:pt>
    <dgm:pt modelId="{EAFDC051-6F68-4782-9BCB-4ACA811291AD}" type="pres">
      <dgm:prSet presAssocID="{3DA4C46E-FF6E-4130-BE1B-C6C2193BD902}" presName="rootComposite" presStyleCnt="0"/>
      <dgm:spPr/>
    </dgm:pt>
    <dgm:pt modelId="{B13EEC7D-C68E-4BA8-BAF5-EBCAB6A779E1}" type="pres">
      <dgm:prSet presAssocID="{3DA4C46E-FF6E-4130-BE1B-C6C2193BD902}" presName="rootText" presStyleLbl="node3" presStyleIdx="1" presStyleCnt="7">
        <dgm:presLayoutVars>
          <dgm:chPref val="3"/>
        </dgm:presLayoutVars>
      </dgm:prSet>
      <dgm:spPr/>
    </dgm:pt>
    <dgm:pt modelId="{49682D75-3748-4220-B4E3-B3675F92A1B5}" type="pres">
      <dgm:prSet presAssocID="{3DA4C46E-FF6E-4130-BE1B-C6C2193BD902}" presName="rootConnector" presStyleLbl="node3" presStyleIdx="1" presStyleCnt="7"/>
      <dgm:spPr/>
    </dgm:pt>
    <dgm:pt modelId="{D5B0C814-FD64-4073-9AB3-A267EDDBFAD6}" type="pres">
      <dgm:prSet presAssocID="{3DA4C46E-FF6E-4130-BE1B-C6C2193BD902}" presName="hierChild4" presStyleCnt="0"/>
      <dgm:spPr/>
    </dgm:pt>
    <dgm:pt modelId="{E152C21F-CD29-48CA-84DE-2E72F3B602B3}" type="pres">
      <dgm:prSet presAssocID="{3DA4C46E-FF6E-4130-BE1B-C6C2193BD902}" presName="hierChild5" presStyleCnt="0"/>
      <dgm:spPr/>
    </dgm:pt>
    <dgm:pt modelId="{0FCD361E-B5DA-46B7-9DD2-46133813726B}" type="pres">
      <dgm:prSet presAssocID="{70559FD1-866B-46C0-A23C-60021FC0E39D}" presName="Name37" presStyleLbl="parChTrans1D3" presStyleIdx="2" presStyleCnt="7"/>
      <dgm:spPr/>
    </dgm:pt>
    <dgm:pt modelId="{C035FF10-F60F-4D3A-AFCA-350F17E84EDB}" type="pres">
      <dgm:prSet presAssocID="{21C58826-8A47-4A55-AC2C-CCF116294871}" presName="hierRoot2" presStyleCnt="0">
        <dgm:presLayoutVars>
          <dgm:hierBranch val="init"/>
        </dgm:presLayoutVars>
      </dgm:prSet>
      <dgm:spPr/>
    </dgm:pt>
    <dgm:pt modelId="{507766EB-EE96-4D08-ACFB-FEBF31931928}" type="pres">
      <dgm:prSet presAssocID="{21C58826-8A47-4A55-AC2C-CCF116294871}" presName="rootComposite" presStyleCnt="0"/>
      <dgm:spPr/>
    </dgm:pt>
    <dgm:pt modelId="{87DC0A79-2EB5-4512-B819-B55BB2DE6556}" type="pres">
      <dgm:prSet presAssocID="{21C58826-8A47-4A55-AC2C-CCF116294871}" presName="rootText" presStyleLbl="node3" presStyleIdx="2" presStyleCnt="7">
        <dgm:presLayoutVars>
          <dgm:chPref val="3"/>
        </dgm:presLayoutVars>
      </dgm:prSet>
      <dgm:spPr/>
    </dgm:pt>
    <dgm:pt modelId="{C931B766-4C35-4363-9B83-954929493158}" type="pres">
      <dgm:prSet presAssocID="{21C58826-8A47-4A55-AC2C-CCF116294871}" presName="rootConnector" presStyleLbl="node3" presStyleIdx="2" presStyleCnt="7"/>
      <dgm:spPr/>
    </dgm:pt>
    <dgm:pt modelId="{25BEE87C-AB84-40BA-9339-EB0EC96B0163}" type="pres">
      <dgm:prSet presAssocID="{21C58826-8A47-4A55-AC2C-CCF116294871}" presName="hierChild4" presStyleCnt="0"/>
      <dgm:spPr/>
    </dgm:pt>
    <dgm:pt modelId="{D415F3A1-A71E-47D3-971A-C8642275EEBE}" type="pres">
      <dgm:prSet presAssocID="{21C58826-8A47-4A55-AC2C-CCF116294871}" presName="hierChild5" presStyleCnt="0"/>
      <dgm:spPr/>
    </dgm:pt>
    <dgm:pt modelId="{28765010-A315-4554-A667-DF1F3D61C57E}" type="pres">
      <dgm:prSet presAssocID="{CAB1E3B9-F15B-4367-9AF1-78F7D8763994}" presName="Name37" presStyleLbl="parChTrans1D3" presStyleIdx="3" presStyleCnt="7"/>
      <dgm:spPr/>
    </dgm:pt>
    <dgm:pt modelId="{10B87255-94EA-4401-8C27-CD27B7A76975}" type="pres">
      <dgm:prSet presAssocID="{C4BA0C66-26B7-48A8-8C87-C578638F249C}" presName="hierRoot2" presStyleCnt="0">
        <dgm:presLayoutVars>
          <dgm:hierBranch val="init"/>
        </dgm:presLayoutVars>
      </dgm:prSet>
      <dgm:spPr/>
    </dgm:pt>
    <dgm:pt modelId="{756DBA57-9F76-47F3-9044-91C3EDCDFBC9}" type="pres">
      <dgm:prSet presAssocID="{C4BA0C66-26B7-48A8-8C87-C578638F249C}" presName="rootComposite" presStyleCnt="0"/>
      <dgm:spPr/>
    </dgm:pt>
    <dgm:pt modelId="{E30B2C07-1171-436D-84A5-EADDA30B6E39}" type="pres">
      <dgm:prSet presAssocID="{C4BA0C66-26B7-48A8-8C87-C578638F249C}" presName="rootText" presStyleLbl="node3" presStyleIdx="3" presStyleCnt="7">
        <dgm:presLayoutVars>
          <dgm:chPref val="3"/>
        </dgm:presLayoutVars>
      </dgm:prSet>
      <dgm:spPr/>
    </dgm:pt>
    <dgm:pt modelId="{D806777F-7295-4039-976C-F17EF63B91B7}" type="pres">
      <dgm:prSet presAssocID="{C4BA0C66-26B7-48A8-8C87-C578638F249C}" presName="rootConnector" presStyleLbl="node3" presStyleIdx="3" presStyleCnt="7"/>
      <dgm:spPr/>
    </dgm:pt>
    <dgm:pt modelId="{6DEA8802-39D4-49D5-BA31-CC48C4BD063E}" type="pres">
      <dgm:prSet presAssocID="{C4BA0C66-26B7-48A8-8C87-C578638F249C}" presName="hierChild4" presStyleCnt="0"/>
      <dgm:spPr/>
    </dgm:pt>
    <dgm:pt modelId="{8B6D9FCB-1186-4194-8E23-5384D9EEE780}" type="pres">
      <dgm:prSet presAssocID="{C4BA0C66-26B7-48A8-8C87-C578638F249C}" presName="hierChild5" presStyleCnt="0"/>
      <dgm:spPr/>
    </dgm:pt>
    <dgm:pt modelId="{ADB669D7-5173-4354-BE81-CD614F521D25}" type="pres">
      <dgm:prSet presAssocID="{C66555F2-3CCC-4CD8-8D8A-B0AEE799E251}" presName="hierChild5" presStyleCnt="0"/>
      <dgm:spPr/>
    </dgm:pt>
    <dgm:pt modelId="{C2732BD7-E200-42D4-BC9F-01EBD305DC05}" type="pres">
      <dgm:prSet presAssocID="{21B27C57-A57E-4D7D-80AA-544E7C56D989}" presName="Name37" presStyleLbl="parChTrans1D2" presStyleIdx="4" presStyleCnt="6"/>
      <dgm:spPr/>
    </dgm:pt>
    <dgm:pt modelId="{A3A579E2-4FF6-49E4-884E-BBAD66D6BB8B}" type="pres">
      <dgm:prSet presAssocID="{6D2A31D1-976F-4DCB-9481-0B61D2C47309}" presName="hierRoot2" presStyleCnt="0">
        <dgm:presLayoutVars>
          <dgm:hierBranch val="init"/>
        </dgm:presLayoutVars>
      </dgm:prSet>
      <dgm:spPr/>
    </dgm:pt>
    <dgm:pt modelId="{E2E8C790-56C7-4372-8DF2-EB3A895278AF}" type="pres">
      <dgm:prSet presAssocID="{6D2A31D1-976F-4DCB-9481-0B61D2C47309}" presName="rootComposite" presStyleCnt="0"/>
      <dgm:spPr/>
    </dgm:pt>
    <dgm:pt modelId="{C1010831-7EAF-47AE-8AF6-0035B4F4615E}" type="pres">
      <dgm:prSet presAssocID="{6D2A31D1-976F-4DCB-9481-0B61D2C47309}" presName="rootText" presStyleLbl="node2" presStyleIdx="4" presStyleCnt="6">
        <dgm:presLayoutVars>
          <dgm:chPref val="3"/>
        </dgm:presLayoutVars>
      </dgm:prSet>
      <dgm:spPr/>
    </dgm:pt>
    <dgm:pt modelId="{A2917936-0606-46DD-8801-7970A2E520B2}" type="pres">
      <dgm:prSet presAssocID="{6D2A31D1-976F-4DCB-9481-0B61D2C47309}" presName="rootConnector" presStyleLbl="node2" presStyleIdx="4" presStyleCnt="6"/>
      <dgm:spPr/>
    </dgm:pt>
    <dgm:pt modelId="{ECD63F39-6BB0-4A23-A47D-32762C3BEBED}" type="pres">
      <dgm:prSet presAssocID="{6D2A31D1-976F-4DCB-9481-0B61D2C47309}" presName="hierChild4" presStyleCnt="0"/>
      <dgm:spPr/>
    </dgm:pt>
    <dgm:pt modelId="{61128313-624B-469F-A2B7-036650FECDB6}" type="pres">
      <dgm:prSet presAssocID="{C7FDC6D3-ECAF-456B-8A3D-F0C04834D469}" presName="Name37" presStyleLbl="parChTrans1D3" presStyleIdx="4" presStyleCnt="7"/>
      <dgm:spPr/>
    </dgm:pt>
    <dgm:pt modelId="{B1274EB9-9A93-4A07-9019-3E370982C897}" type="pres">
      <dgm:prSet presAssocID="{E847156C-371A-4B7C-9F83-F6E41420AD58}" presName="hierRoot2" presStyleCnt="0">
        <dgm:presLayoutVars>
          <dgm:hierBranch val="init"/>
        </dgm:presLayoutVars>
      </dgm:prSet>
      <dgm:spPr/>
    </dgm:pt>
    <dgm:pt modelId="{7A5C7255-DE9A-48F0-A71A-96836A5C057D}" type="pres">
      <dgm:prSet presAssocID="{E847156C-371A-4B7C-9F83-F6E41420AD58}" presName="rootComposite" presStyleCnt="0"/>
      <dgm:spPr/>
    </dgm:pt>
    <dgm:pt modelId="{E8E517AC-AA63-4B34-A587-0BF558C0278A}" type="pres">
      <dgm:prSet presAssocID="{E847156C-371A-4B7C-9F83-F6E41420AD58}" presName="rootText" presStyleLbl="node3" presStyleIdx="4" presStyleCnt="7" custLinFactNeighborX="534" custLinFactNeighborY="1244">
        <dgm:presLayoutVars>
          <dgm:chPref val="3"/>
        </dgm:presLayoutVars>
      </dgm:prSet>
      <dgm:spPr/>
    </dgm:pt>
    <dgm:pt modelId="{E3A931F0-28CD-40B4-8059-91CA0A01C402}" type="pres">
      <dgm:prSet presAssocID="{E847156C-371A-4B7C-9F83-F6E41420AD58}" presName="rootConnector" presStyleLbl="node3" presStyleIdx="4" presStyleCnt="7"/>
      <dgm:spPr/>
    </dgm:pt>
    <dgm:pt modelId="{8FB7E1FA-A251-41F4-ACAC-F40A274D126E}" type="pres">
      <dgm:prSet presAssocID="{E847156C-371A-4B7C-9F83-F6E41420AD58}" presName="hierChild4" presStyleCnt="0"/>
      <dgm:spPr/>
    </dgm:pt>
    <dgm:pt modelId="{E9594FC5-CB45-4C4F-B94F-BD68716A93BB}" type="pres">
      <dgm:prSet presAssocID="{E847156C-371A-4B7C-9F83-F6E41420AD58}" presName="hierChild5" presStyleCnt="0"/>
      <dgm:spPr/>
    </dgm:pt>
    <dgm:pt modelId="{C0C6B522-57B4-48ED-8740-4E37BC7E3ED1}" type="pres">
      <dgm:prSet presAssocID="{C824F83D-BAB9-42BE-8A47-A29DABBD81FF}" presName="Name37" presStyleLbl="parChTrans1D3" presStyleIdx="5" presStyleCnt="7"/>
      <dgm:spPr/>
    </dgm:pt>
    <dgm:pt modelId="{C6B8D6E0-6D3B-45C3-9C50-4B0457BFA1BE}" type="pres">
      <dgm:prSet presAssocID="{5BBCA2B9-832E-4182-9B5D-E3250030C874}" presName="hierRoot2" presStyleCnt="0">
        <dgm:presLayoutVars>
          <dgm:hierBranch val="init"/>
        </dgm:presLayoutVars>
      </dgm:prSet>
      <dgm:spPr/>
    </dgm:pt>
    <dgm:pt modelId="{C726372C-A2FA-4127-9039-5C781E3D79A8}" type="pres">
      <dgm:prSet presAssocID="{5BBCA2B9-832E-4182-9B5D-E3250030C874}" presName="rootComposite" presStyleCnt="0"/>
      <dgm:spPr/>
    </dgm:pt>
    <dgm:pt modelId="{FE6A59ED-ED90-46D4-BFE1-CCBD3434DEC4}" type="pres">
      <dgm:prSet presAssocID="{5BBCA2B9-832E-4182-9B5D-E3250030C874}" presName="rootText" presStyleLbl="node3" presStyleIdx="5" presStyleCnt="7">
        <dgm:presLayoutVars>
          <dgm:chPref val="3"/>
        </dgm:presLayoutVars>
      </dgm:prSet>
      <dgm:spPr/>
    </dgm:pt>
    <dgm:pt modelId="{6BF437C6-3994-485B-85C6-1FC1ABC74A3B}" type="pres">
      <dgm:prSet presAssocID="{5BBCA2B9-832E-4182-9B5D-E3250030C874}" presName="rootConnector" presStyleLbl="node3" presStyleIdx="5" presStyleCnt="7"/>
      <dgm:spPr/>
    </dgm:pt>
    <dgm:pt modelId="{B7DB4D07-29C6-4ABE-8573-22574022E981}" type="pres">
      <dgm:prSet presAssocID="{5BBCA2B9-832E-4182-9B5D-E3250030C874}" presName="hierChild4" presStyleCnt="0"/>
      <dgm:spPr/>
    </dgm:pt>
    <dgm:pt modelId="{FE92FCA8-8616-4883-B120-4EE18B321CCD}" type="pres">
      <dgm:prSet presAssocID="{5BBCA2B9-832E-4182-9B5D-E3250030C874}" presName="hierChild5" presStyleCnt="0"/>
      <dgm:spPr/>
    </dgm:pt>
    <dgm:pt modelId="{A34F9D7C-09FD-4BA3-934B-EBEB4516F3AF}" type="pres">
      <dgm:prSet presAssocID="{6D2A31D1-976F-4DCB-9481-0B61D2C47309}" presName="hierChild5" presStyleCnt="0"/>
      <dgm:spPr/>
    </dgm:pt>
    <dgm:pt modelId="{4CC9DEB1-F3A9-494C-A8D3-A083A2509B60}" type="pres">
      <dgm:prSet presAssocID="{9DE86477-5367-416B-9DA0-7A058C568E0A}" presName="Name37" presStyleLbl="parChTrans1D2" presStyleIdx="5" presStyleCnt="6"/>
      <dgm:spPr/>
    </dgm:pt>
    <dgm:pt modelId="{5231B392-80BE-4053-8E6E-658F92D7AF9E}" type="pres">
      <dgm:prSet presAssocID="{0E51EDAB-067D-45F4-ADAB-32ABB0B6A211}" presName="hierRoot2" presStyleCnt="0">
        <dgm:presLayoutVars>
          <dgm:hierBranch val="init"/>
        </dgm:presLayoutVars>
      </dgm:prSet>
      <dgm:spPr/>
    </dgm:pt>
    <dgm:pt modelId="{BE35F429-EEAB-4EA4-BA4F-94305B93D150}" type="pres">
      <dgm:prSet presAssocID="{0E51EDAB-067D-45F4-ADAB-32ABB0B6A211}" presName="rootComposite" presStyleCnt="0"/>
      <dgm:spPr/>
    </dgm:pt>
    <dgm:pt modelId="{770C13E4-1F87-46C3-B8F6-3B3F81725B9D}" type="pres">
      <dgm:prSet presAssocID="{0E51EDAB-067D-45F4-ADAB-32ABB0B6A211}" presName="rootText" presStyleLbl="node2" presStyleIdx="5" presStyleCnt="6">
        <dgm:presLayoutVars>
          <dgm:chPref val="3"/>
        </dgm:presLayoutVars>
      </dgm:prSet>
      <dgm:spPr/>
    </dgm:pt>
    <dgm:pt modelId="{1DDBDD56-54F4-4E4D-8C1D-CE02ED9F08D2}" type="pres">
      <dgm:prSet presAssocID="{0E51EDAB-067D-45F4-ADAB-32ABB0B6A211}" presName="rootConnector" presStyleLbl="node2" presStyleIdx="5" presStyleCnt="6"/>
      <dgm:spPr/>
    </dgm:pt>
    <dgm:pt modelId="{2B8BCB0C-20FE-4F7B-9CD1-DCFC4B603A99}" type="pres">
      <dgm:prSet presAssocID="{0E51EDAB-067D-45F4-ADAB-32ABB0B6A211}" presName="hierChild4" presStyleCnt="0"/>
      <dgm:spPr/>
    </dgm:pt>
    <dgm:pt modelId="{35369B7D-8436-4E84-9405-BAB927141295}" type="pres">
      <dgm:prSet presAssocID="{786C63D9-3419-440B-80A2-BF4DF4A01AD5}" presName="Name37" presStyleLbl="parChTrans1D3" presStyleIdx="6" presStyleCnt="7"/>
      <dgm:spPr/>
    </dgm:pt>
    <dgm:pt modelId="{FA637A53-115E-410F-BAC8-291F4AB4CC65}" type="pres">
      <dgm:prSet presAssocID="{8607CAA6-98CE-43D7-8895-A2DCE0312106}" presName="hierRoot2" presStyleCnt="0">
        <dgm:presLayoutVars>
          <dgm:hierBranch val="init"/>
        </dgm:presLayoutVars>
      </dgm:prSet>
      <dgm:spPr/>
    </dgm:pt>
    <dgm:pt modelId="{E3AF3401-2BA1-4D3D-AD94-4E73D650530A}" type="pres">
      <dgm:prSet presAssocID="{8607CAA6-98CE-43D7-8895-A2DCE0312106}" presName="rootComposite" presStyleCnt="0"/>
      <dgm:spPr/>
    </dgm:pt>
    <dgm:pt modelId="{CF634E79-BBE6-44EE-BE84-1FF53CD3B359}" type="pres">
      <dgm:prSet presAssocID="{8607CAA6-98CE-43D7-8895-A2DCE0312106}" presName="rootText" presStyleLbl="node3" presStyleIdx="6" presStyleCnt="7">
        <dgm:presLayoutVars>
          <dgm:chPref val="3"/>
        </dgm:presLayoutVars>
      </dgm:prSet>
      <dgm:spPr/>
    </dgm:pt>
    <dgm:pt modelId="{A00F2111-C22A-433D-9E49-A2A6BF5048E3}" type="pres">
      <dgm:prSet presAssocID="{8607CAA6-98CE-43D7-8895-A2DCE0312106}" presName="rootConnector" presStyleLbl="node3" presStyleIdx="6" presStyleCnt="7"/>
      <dgm:spPr/>
    </dgm:pt>
    <dgm:pt modelId="{A9D21BED-5E3F-430F-9208-C7EE9D9422A1}" type="pres">
      <dgm:prSet presAssocID="{8607CAA6-98CE-43D7-8895-A2DCE0312106}" presName="hierChild4" presStyleCnt="0"/>
      <dgm:spPr/>
    </dgm:pt>
    <dgm:pt modelId="{A2F85A9A-58A9-4467-9076-69C52174CFD8}" type="pres">
      <dgm:prSet presAssocID="{55F18652-70E2-45C4-9782-4B1D62C91BAA}" presName="Name37" presStyleLbl="parChTrans1D4" presStyleIdx="10" presStyleCnt="11"/>
      <dgm:spPr/>
    </dgm:pt>
    <dgm:pt modelId="{09AE02A8-4780-4B2F-BA42-0BE0CBCF5F8C}" type="pres">
      <dgm:prSet presAssocID="{0EB4BD05-AEB7-4D80-8FAF-8EB92AF9F7CD}" presName="hierRoot2" presStyleCnt="0">
        <dgm:presLayoutVars>
          <dgm:hierBranch val="init"/>
        </dgm:presLayoutVars>
      </dgm:prSet>
      <dgm:spPr/>
    </dgm:pt>
    <dgm:pt modelId="{53E94E3A-E206-43FA-83C6-0495ED08B8AC}" type="pres">
      <dgm:prSet presAssocID="{0EB4BD05-AEB7-4D80-8FAF-8EB92AF9F7CD}" presName="rootComposite" presStyleCnt="0"/>
      <dgm:spPr/>
    </dgm:pt>
    <dgm:pt modelId="{2461AE0C-6CE5-4090-B74F-6072EB9524FC}" type="pres">
      <dgm:prSet presAssocID="{0EB4BD05-AEB7-4D80-8FAF-8EB92AF9F7CD}" presName="rootText" presStyleLbl="node4" presStyleIdx="10" presStyleCnt="11">
        <dgm:presLayoutVars>
          <dgm:chPref val="3"/>
        </dgm:presLayoutVars>
      </dgm:prSet>
      <dgm:spPr/>
    </dgm:pt>
    <dgm:pt modelId="{777B3FB3-C5FF-46C5-9AD5-0A09A37347FA}" type="pres">
      <dgm:prSet presAssocID="{0EB4BD05-AEB7-4D80-8FAF-8EB92AF9F7CD}" presName="rootConnector" presStyleLbl="node4" presStyleIdx="10" presStyleCnt="11"/>
      <dgm:spPr/>
    </dgm:pt>
    <dgm:pt modelId="{915A0A1A-6270-473B-8802-3C28F0329171}" type="pres">
      <dgm:prSet presAssocID="{0EB4BD05-AEB7-4D80-8FAF-8EB92AF9F7CD}" presName="hierChild4" presStyleCnt="0"/>
      <dgm:spPr/>
    </dgm:pt>
    <dgm:pt modelId="{3BDE8357-D8B4-43DB-BBF6-E6A16FE4B0BB}" type="pres">
      <dgm:prSet presAssocID="{0EB4BD05-AEB7-4D80-8FAF-8EB92AF9F7CD}" presName="hierChild5" presStyleCnt="0"/>
      <dgm:spPr/>
    </dgm:pt>
    <dgm:pt modelId="{9183EA70-9ADB-452F-9175-7A3B9F3533BA}" type="pres">
      <dgm:prSet presAssocID="{8607CAA6-98CE-43D7-8895-A2DCE0312106}" presName="hierChild5" presStyleCnt="0"/>
      <dgm:spPr/>
    </dgm:pt>
    <dgm:pt modelId="{23D1671F-6513-4BBF-82A8-34C564ECEB42}" type="pres">
      <dgm:prSet presAssocID="{0E51EDAB-067D-45F4-ADAB-32ABB0B6A211}" presName="hierChild5" presStyleCnt="0"/>
      <dgm:spPr/>
    </dgm:pt>
    <dgm:pt modelId="{8DB1847A-0B27-4DC7-888E-7D50BBD9C1C2}" type="pres">
      <dgm:prSet presAssocID="{E27BB72D-96D2-405F-AC1C-BB82C8C01F0E}" presName="hierChild3" presStyleCnt="0"/>
      <dgm:spPr/>
    </dgm:pt>
  </dgm:ptLst>
  <dgm:cxnLst>
    <dgm:cxn modelId="{6FE43A00-E4EB-4788-B151-C9E37D14D62B}" type="presOf" srcId="{0C5A6008-CD8C-4681-B9DC-FF11397D9CB4}" destId="{9F5F826E-2CD9-4AA0-BD65-CD3C044F2278}" srcOrd="1" destOrd="0" presId="urn:microsoft.com/office/officeart/2005/8/layout/orgChart1"/>
    <dgm:cxn modelId="{4B9A4000-AFD2-46A7-B786-415861CF93D7}" type="presOf" srcId="{C66555F2-3CCC-4CD8-8D8A-B0AEE799E251}" destId="{421A9F17-17C2-4A43-9D4A-710E3A592215}" srcOrd="0" destOrd="0" presId="urn:microsoft.com/office/officeart/2005/8/layout/orgChart1"/>
    <dgm:cxn modelId="{E6F0CA01-EB63-4023-90CE-654EAFC11417}" type="presOf" srcId="{8784CAD6-1C80-4202-9656-23D21685CA30}" destId="{67581E09-A5FF-4235-BE7F-D55665E76272}" srcOrd="1" destOrd="0" presId="urn:microsoft.com/office/officeart/2005/8/layout/orgChart1"/>
    <dgm:cxn modelId="{FA72D201-D5DF-45B3-91B1-B5465C55B7EE}" srcId="{D88608AC-1C5A-4683-88E8-AC47C5A78C6C}" destId="{67CEA158-5E90-4F6B-994F-98211A5CA2AD}" srcOrd="2" destOrd="0" parTransId="{9DE545F5-0775-4C49-B48E-19945F2108D9}" sibTransId="{2939E268-F34E-409A-9011-EED6EADF9C20}"/>
    <dgm:cxn modelId="{42681503-645F-4074-ACFC-FCAC8BACB332}" type="presOf" srcId="{CAB1E3B9-F15B-4367-9AF1-78F7D8763994}" destId="{28765010-A315-4554-A667-DF1F3D61C57E}" srcOrd="0" destOrd="0" presId="urn:microsoft.com/office/officeart/2005/8/layout/orgChart1"/>
    <dgm:cxn modelId="{52E07B06-32D1-4B34-B52D-93A1A9DFEE04}" type="presOf" srcId="{21C58826-8A47-4A55-AC2C-CCF116294871}" destId="{C931B766-4C35-4363-9B83-954929493158}" srcOrd="1" destOrd="0" presId="urn:microsoft.com/office/officeart/2005/8/layout/orgChart1"/>
    <dgm:cxn modelId="{8C7E1E09-00A9-495D-BF1C-FB61D0DCA392}" type="presOf" srcId="{E847156C-371A-4B7C-9F83-F6E41420AD58}" destId="{E3A931F0-28CD-40B4-8059-91CA0A01C402}" srcOrd="1" destOrd="0" presId="urn:microsoft.com/office/officeart/2005/8/layout/orgChart1"/>
    <dgm:cxn modelId="{2B4EC70C-0112-4A1A-9E37-DF1C3A8477AA}" type="presOf" srcId="{C4BA0C66-26B7-48A8-8C87-C578638F249C}" destId="{D806777F-7295-4039-976C-F17EF63B91B7}" srcOrd="1" destOrd="0" presId="urn:microsoft.com/office/officeart/2005/8/layout/orgChart1"/>
    <dgm:cxn modelId="{DDD00B11-4018-49AF-B124-40EB7996A3C1}" type="presOf" srcId="{E0773046-5B71-4FD1-AAE2-39028127D232}" destId="{B99DE7CD-ABEE-424F-BF8C-256ED700F798}" srcOrd="0" destOrd="0" presId="urn:microsoft.com/office/officeart/2005/8/layout/orgChart1"/>
    <dgm:cxn modelId="{0162B911-9F3F-4B9C-B8B8-C259A0B954A8}" type="presOf" srcId="{C4FE0B09-5589-4BF5-BF2A-40D88F1B89EF}" destId="{376E139B-53E4-4535-B358-B60A6DB1CA89}" srcOrd="0" destOrd="0" presId="urn:microsoft.com/office/officeart/2005/8/layout/orgChart1"/>
    <dgm:cxn modelId="{4CE41516-38D0-4325-AD64-DBDB1B0E843C}" type="presOf" srcId="{C7FDC6D3-ECAF-456B-8A3D-F0C04834D469}" destId="{61128313-624B-469F-A2B7-036650FECDB6}" srcOrd="0" destOrd="0" presId="urn:microsoft.com/office/officeart/2005/8/layout/orgChart1"/>
    <dgm:cxn modelId="{29492A16-4F5D-48EE-A479-56A7C34D4D73}" type="presOf" srcId="{7FF9FCED-B4C1-4E80-AD0C-DEDCBDE8564E}" destId="{DF8C38AF-D75E-4656-A97E-142E7CD6EFBC}" srcOrd="0" destOrd="0" presId="urn:microsoft.com/office/officeart/2005/8/layout/orgChart1"/>
    <dgm:cxn modelId="{8C852519-A832-4671-BC76-F925AE4A1D91}" type="presOf" srcId="{8607CAA6-98CE-43D7-8895-A2DCE0312106}" destId="{CF634E79-BBE6-44EE-BE84-1FF53CD3B359}" srcOrd="0" destOrd="0" presId="urn:microsoft.com/office/officeart/2005/8/layout/orgChart1"/>
    <dgm:cxn modelId="{6D38031A-F11D-4E9A-B73F-EC88B9B67079}" type="presOf" srcId="{C4BA0C66-26B7-48A8-8C87-C578638F249C}" destId="{E30B2C07-1171-436D-84A5-EADDA30B6E39}" srcOrd="0" destOrd="0" presId="urn:microsoft.com/office/officeart/2005/8/layout/orgChart1"/>
    <dgm:cxn modelId="{BDB45E1A-1375-499E-B9F7-BB4636D2A352}" type="presOf" srcId="{E847156C-371A-4B7C-9F83-F6E41420AD58}" destId="{E8E517AC-AA63-4B34-A587-0BF558C0278A}" srcOrd="0" destOrd="0" presId="urn:microsoft.com/office/officeart/2005/8/layout/orgChart1"/>
    <dgm:cxn modelId="{2E4F4F1A-6617-48BB-8AD0-9F4D0F35E5FC}" type="presOf" srcId="{D913FF8F-92EC-4598-B98A-9CBC81C0B905}" destId="{10DE5538-065D-415E-8F7A-059AC3AFF954}" srcOrd="0" destOrd="0" presId="urn:microsoft.com/office/officeart/2005/8/layout/orgChart1"/>
    <dgm:cxn modelId="{1A19331F-4DD8-409B-BBAE-D8A627CB4D81}" type="presOf" srcId="{23819CA7-7969-4842-A2E2-4FF58C88997A}" destId="{F6D31432-5C0D-4238-9232-4FF518EFA856}" srcOrd="0" destOrd="0" presId="urn:microsoft.com/office/officeart/2005/8/layout/orgChart1"/>
    <dgm:cxn modelId="{A4170923-928D-4EF9-9046-F51205C3F331}" type="presOf" srcId="{8CC08E1E-297D-4DE0-8ACF-C2231C6AB493}" destId="{37500546-940D-4308-98F1-2171B13E3334}" srcOrd="0" destOrd="0" presId="urn:microsoft.com/office/officeart/2005/8/layout/orgChart1"/>
    <dgm:cxn modelId="{E5CEC923-DB36-4807-9C60-37BB2BEC031D}" type="presOf" srcId="{70559FD1-866B-46C0-A23C-60021FC0E39D}" destId="{0FCD361E-B5DA-46B7-9DD2-46133813726B}" srcOrd="0" destOrd="0" presId="urn:microsoft.com/office/officeart/2005/8/layout/orgChart1"/>
    <dgm:cxn modelId="{9376A424-294C-4CE0-BCF0-7D463B081DA8}" type="presOf" srcId="{D88608AC-1C5A-4683-88E8-AC47C5A78C6C}" destId="{598C53AC-16F4-4F29-8F05-12A79FAD40BC}" srcOrd="0" destOrd="0" presId="urn:microsoft.com/office/officeart/2005/8/layout/orgChart1"/>
    <dgm:cxn modelId="{77DF6926-CBFB-4785-B6A0-F8A4E85151C9}" srcId="{E14D3245-EA0D-473A-85AC-C8FDFBC7D128}" destId="{0C42DFE4-0E5F-4450-BFA0-BEED76ADEE74}" srcOrd="0" destOrd="0" parTransId="{B0DD8D3B-7075-4CC8-A8A4-B5A11D597F1A}" sibTransId="{0AFAA420-3191-428A-88EB-14A5AECF531E}"/>
    <dgm:cxn modelId="{6FFF1429-6A98-432B-A21E-CF11057BC9CB}" type="presOf" srcId="{9C3B04DC-0C08-4AA0-A964-64F876E68005}" destId="{3B0BC44F-2A34-4615-B01D-31C5A8CB0EE6}" srcOrd="0" destOrd="0" presId="urn:microsoft.com/office/officeart/2005/8/layout/orgChart1"/>
    <dgm:cxn modelId="{6E15BC2B-B481-4B90-B6DE-A9DDC6AE52AB}" srcId="{E27BB72D-96D2-405F-AC1C-BB82C8C01F0E}" destId="{0C5A6008-CD8C-4681-B9DC-FF11397D9CB4}" srcOrd="1" destOrd="0" parTransId="{78E3F6A5-A6AB-4898-9967-84A99EB7B061}" sibTransId="{A28F5919-5A1F-461B-9540-ACF8A9EAE068}"/>
    <dgm:cxn modelId="{6E098F30-0AC1-49CF-8477-6AC1F70C67EC}" type="presOf" srcId="{67CEA158-5E90-4F6B-994F-98211A5CA2AD}" destId="{FCCC3445-2436-4815-9060-63AA184E8666}" srcOrd="1" destOrd="0" presId="urn:microsoft.com/office/officeart/2005/8/layout/orgChart1"/>
    <dgm:cxn modelId="{23E9F830-4BA9-43DA-9604-2C9E6C4BBC58}" type="presOf" srcId="{6D2A31D1-976F-4DCB-9481-0B61D2C47309}" destId="{A2917936-0606-46DD-8801-7970A2E520B2}" srcOrd="1" destOrd="0" presId="urn:microsoft.com/office/officeart/2005/8/layout/orgChart1"/>
    <dgm:cxn modelId="{A6E6EB31-3874-46CC-A621-891D4103D209}" type="presOf" srcId="{6FABB3B4-25A8-451E-AA35-7427F887FBB6}" destId="{29C4A6C3-5634-4FE2-80B4-AE3943BED333}" srcOrd="0" destOrd="0" presId="urn:microsoft.com/office/officeart/2005/8/layout/orgChart1"/>
    <dgm:cxn modelId="{D359B032-5663-4BC2-9A45-ED09C5F4D9A3}" type="presOf" srcId="{0300A670-024F-4B1E-92BA-CDC9B6C1142B}" destId="{8B1416DD-9AC9-4130-A0E9-F59CCE7C01C0}" srcOrd="0" destOrd="0" presId="urn:microsoft.com/office/officeart/2005/8/layout/orgChart1"/>
    <dgm:cxn modelId="{1BCFFA33-4CDD-45D0-8990-4C89D316987C}" type="presOf" srcId="{78E3F6A5-A6AB-4898-9967-84A99EB7B061}" destId="{601F4603-835F-4D41-AA59-23F19E15234B}" srcOrd="0" destOrd="0" presId="urn:microsoft.com/office/officeart/2005/8/layout/orgChart1"/>
    <dgm:cxn modelId="{729C2635-D5FB-4E6E-9A0C-041865D2968F}" srcId="{E27BB72D-96D2-405F-AC1C-BB82C8C01F0E}" destId="{0A3C7FB7-8FE0-4F93-8850-AD970D67D419}" srcOrd="0" destOrd="0" parTransId="{8CC08E1E-297D-4DE0-8ACF-C2231C6AB493}" sibTransId="{491DEB92-BEE9-43A1-82DD-DBCAB1FF5635}"/>
    <dgm:cxn modelId="{FDF6A335-CE9A-4BC4-8D2B-5687656CF561}" type="presOf" srcId="{0EB4BD05-AEB7-4D80-8FAF-8EB92AF9F7CD}" destId="{2461AE0C-6CE5-4090-B74F-6072EB9524FC}" srcOrd="0" destOrd="0" presId="urn:microsoft.com/office/officeart/2005/8/layout/orgChart1"/>
    <dgm:cxn modelId="{4D995F36-C788-4A7C-9715-A37C0FA55681}" type="presOf" srcId="{67CEA158-5E90-4F6B-994F-98211A5CA2AD}" destId="{78B1744B-39A3-4C52-AA59-201F781FA796}" srcOrd="0" destOrd="0" presId="urn:microsoft.com/office/officeart/2005/8/layout/orgChart1"/>
    <dgm:cxn modelId="{5FCBF439-3227-46C9-B608-4B0012263A60}" srcId="{909A98BB-B7AB-4588-8F2D-E884846BBBF5}" destId="{E14D3245-EA0D-473A-85AC-C8FDFBC7D128}" srcOrd="0" destOrd="0" parTransId="{7FF9FCED-B4C1-4E80-AD0C-DEDCBDE8564E}" sibTransId="{8FF204E8-E491-44A1-9173-5C3083DEE404}"/>
    <dgm:cxn modelId="{FEA24961-A72C-41D8-BE03-F1A83870A91D}" type="presOf" srcId="{B6BF7922-CEB0-4453-B4C0-A28D36288C90}" destId="{58931C25-FD09-4888-9954-E35A547A23C3}" srcOrd="0" destOrd="0" presId="urn:microsoft.com/office/officeart/2005/8/layout/orgChart1"/>
    <dgm:cxn modelId="{90E98C41-5A3C-4BB8-B780-7D10D25B2C02}" srcId="{E14D3245-EA0D-473A-85AC-C8FDFBC7D128}" destId="{09DE67E6-7AF2-4EF2-8616-CD3891A0896A}" srcOrd="1" destOrd="0" parTransId="{598F9CFD-1154-4CE2-9F46-6913EFF0E0E9}" sibTransId="{5B55143A-94B3-453A-B74F-23E298C1C066}"/>
    <dgm:cxn modelId="{275BCA63-576F-4C0F-AEAA-CE8EEBBA2728}" type="presOf" srcId="{9BF05E66-352F-4F32-904E-86EB1FD61DE5}" destId="{F7060890-C4A9-4754-9ECD-8289803C20D4}" srcOrd="0" destOrd="0" presId="urn:microsoft.com/office/officeart/2005/8/layout/orgChart1"/>
    <dgm:cxn modelId="{82FC3245-D8B0-4C7D-9F61-FE1C753F31A4}" type="presOf" srcId="{0E51EDAB-067D-45F4-ADAB-32ABB0B6A211}" destId="{1DDBDD56-54F4-4E4D-8C1D-CE02ED9F08D2}" srcOrd="1" destOrd="0" presId="urn:microsoft.com/office/officeart/2005/8/layout/orgChart1"/>
    <dgm:cxn modelId="{39E75E47-F54F-45C0-916D-423B62C62B6B}" type="presOf" srcId="{0C42DFE4-0E5F-4450-BFA0-BEED76ADEE74}" destId="{572AC679-2CA1-4307-894C-C1236524D617}" srcOrd="0" destOrd="0" presId="urn:microsoft.com/office/officeart/2005/8/layout/orgChart1"/>
    <dgm:cxn modelId="{7095B368-B046-4C6B-B13B-52B28FBD6E64}" srcId="{E27BB72D-96D2-405F-AC1C-BB82C8C01F0E}" destId="{0E51EDAB-067D-45F4-ADAB-32ABB0B6A211}" srcOrd="5" destOrd="0" parTransId="{9DE86477-5367-416B-9DA0-7A058C568E0A}" sibTransId="{36A9E441-AA95-4BEC-B056-929469AF1CDB}"/>
    <dgm:cxn modelId="{1ED13869-BBD6-4FC5-8B90-773999939648}" type="presOf" srcId="{E0773046-5B71-4FD1-AAE2-39028127D232}" destId="{7B20528E-2F3C-4832-A403-082D8ED29C46}" srcOrd="1" destOrd="0" presId="urn:microsoft.com/office/officeart/2005/8/layout/orgChart1"/>
    <dgm:cxn modelId="{714B8149-D84E-4746-9787-FF565CAF321F}" type="presOf" srcId="{21B27C57-A57E-4D7D-80AA-544E7C56D989}" destId="{C2732BD7-E200-42D4-BC9F-01EBD305DC05}" srcOrd="0" destOrd="0" presId="urn:microsoft.com/office/officeart/2005/8/layout/orgChart1"/>
    <dgm:cxn modelId="{AA0DD24B-29A2-4592-8C8E-FC92F22F35FB}" type="presOf" srcId="{C66555F2-3CCC-4CD8-8D8A-B0AEE799E251}" destId="{96BA0E5B-DA3F-4C5F-9A5A-DC88B1B224AE}" srcOrd="1" destOrd="0" presId="urn:microsoft.com/office/officeart/2005/8/layout/orgChart1"/>
    <dgm:cxn modelId="{07AE5B70-6E2B-40B6-AC3E-0A162CD9B16A}" type="presOf" srcId="{909A98BB-B7AB-4588-8F2D-E884846BBBF5}" destId="{13726E90-3477-4E59-A044-03CF8E2F7808}" srcOrd="1" destOrd="0" presId="urn:microsoft.com/office/officeart/2005/8/layout/orgChart1"/>
    <dgm:cxn modelId="{73F73952-A1C4-4D94-BD72-3D64397B2FCC}" srcId="{6FABB3B4-25A8-451E-AA35-7427F887FBB6}" destId="{8784CAD6-1C80-4202-9656-23D21685CA30}" srcOrd="0" destOrd="0" parTransId="{C4FE0B09-5589-4BF5-BF2A-40D88F1B89EF}" sibTransId="{BDCA52C4-F22D-4656-A2AB-B3BFF7803ED4}"/>
    <dgm:cxn modelId="{67DC3A74-8353-4A95-82E9-5CA7E1C68D6D}" srcId="{67CEA158-5E90-4F6B-994F-98211A5CA2AD}" destId="{23819CA7-7969-4842-A2E2-4FF58C88997A}" srcOrd="0" destOrd="0" parTransId="{D913FF8F-92EC-4598-B98A-9CBC81C0B905}" sibTransId="{70F3E889-DD79-4C31-B352-7CAA7FEC1DCE}"/>
    <dgm:cxn modelId="{9E692455-C2E7-4E12-96BC-11EEDB7F3081}" type="presOf" srcId="{8784CAD6-1C80-4202-9656-23D21685CA30}" destId="{F835FB42-F3D1-491F-84AF-F8812F445242}" srcOrd="0" destOrd="0" presId="urn:microsoft.com/office/officeart/2005/8/layout/orgChart1"/>
    <dgm:cxn modelId="{97B28075-7ADF-4666-91FF-EBB416CD2F2C}" srcId="{6D2A31D1-976F-4DCB-9481-0B61D2C47309}" destId="{E847156C-371A-4B7C-9F83-F6E41420AD58}" srcOrd="0" destOrd="0" parTransId="{C7FDC6D3-ECAF-456B-8A3D-F0C04834D469}" sibTransId="{6CD471D5-85D1-4457-8DC1-3FF17D0D9BA8}"/>
    <dgm:cxn modelId="{F3820457-5B50-4FE8-89A7-F4AA8B515A3A}" type="presOf" srcId="{B0DD8D3B-7075-4CC8-A8A4-B5A11D597F1A}" destId="{6E610DB0-2823-4135-8E2A-2E59AD95C152}" srcOrd="0" destOrd="0" presId="urn:microsoft.com/office/officeart/2005/8/layout/orgChart1"/>
    <dgm:cxn modelId="{F5323F57-C949-4A19-9A1C-4905BF00029E}" type="presOf" srcId="{9DE86477-5367-416B-9DA0-7A058C568E0A}" destId="{4CC9DEB1-F3A9-494C-A8D3-A083A2509B60}" srcOrd="0" destOrd="0" presId="urn:microsoft.com/office/officeart/2005/8/layout/orgChart1"/>
    <dgm:cxn modelId="{17040B79-9384-4B5D-80EA-5159EC4347FF}" srcId="{D88608AC-1C5A-4683-88E8-AC47C5A78C6C}" destId="{8D76FEA7-486F-497C-A739-68FA930F941F}" srcOrd="1" destOrd="0" parTransId="{9BF05E66-352F-4F32-904E-86EB1FD61DE5}" sibTransId="{867858B6-D13A-4A75-A958-EE63F87EBB8E}"/>
    <dgm:cxn modelId="{50A29B7A-8069-47E1-9B8D-24FA58196504}" type="presOf" srcId="{21C58826-8A47-4A55-AC2C-CCF116294871}" destId="{87DC0A79-2EB5-4512-B819-B55BB2DE6556}" srcOrd="0" destOrd="0" presId="urn:microsoft.com/office/officeart/2005/8/layout/orgChart1"/>
    <dgm:cxn modelId="{41BD327C-0A99-45B8-BB78-3647EA558627}" type="presOf" srcId="{0A3C7FB7-8FE0-4F93-8850-AD970D67D419}" destId="{4373D4A1-3C0C-4129-8E17-BA7F53D0C36A}" srcOrd="0" destOrd="0" presId="urn:microsoft.com/office/officeart/2005/8/layout/orgChart1"/>
    <dgm:cxn modelId="{82BCC77C-D6F4-4FBF-A6CB-E26940DBC16D}" srcId="{E27BB72D-96D2-405F-AC1C-BB82C8C01F0E}" destId="{C66555F2-3CCC-4CD8-8D8A-B0AEE799E251}" srcOrd="3" destOrd="0" parTransId="{C6A985C4-86A7-4D09-AEC0-867BF84FE164}" sibTransId="{F8091A6D-6106-49D3-A939-B722D70EEF12}"/>
    <dgm:cxn modelId="{98B5597D-72DF-4F49-9F2A-102D27A56612}" type="presOf" srcId="{0C42DFE4-0E5F-4450-BFA0-BEED76ADEE74}" destId="{F30E0006-F959-4A66-B277-2C4F9012FAD2}" srcOrd="1" destOrd="0" presId="urn:microsoft.com/office/officeart/2005/8/layout/orgChart1"/>
    <dgm:cxn modelId="{8571EA80-5F4B-430C-AFB0-610E399F5187}" type="presOf" srcId="{E27BB72D-96D2-405F-AC1C-BB82C8C01F0E}" destId="{D8E016B2-DE71-4E9F-8B61-FAEDF0528EEF}" srcOrd="1" destOrd="0" presId="urn:microsoft.com/office/officeart/2005/8/layout/orgChart1"/>
    <dgm:cxn modelId="{2A25C283-FEEA-4D9E-9758-4E0A1B412F09}" srcId="{E27BB72D-96D2-405F-AC1C-BB82C8C01F0E}" destId="{6D2A31D1-976F-4DCB-9481-0B61D2C47309}" srcOrd="4" destOrd="0" parTransId="{21B27C57-A57E-4D7D-80AA-544E7C56D989}" sibTransId="{B5321A2A-55F7-4630-A8DD-12C9AAB77846}"/>
    <dgm:cxn modelId="{65004084-6435-4C56-A0BC-AC632D66B2EB}" type="presOf" srcId="{786C63D9-3419-440B-80A2-BF4DF4A01AD5}" destId="{35369B7D-8436-4E84-9405-BAB927141295}" srcOrd="0" destOrd="0" presId="urn:microsoft.com/office/officeart/2005/8/layout/orgChart1"/>
    <dgm:cxn modelId="{1175DE85-6EBB-4DC7-AA97-CC3CCF6F41A9}" srcId="{0E51EDAB-067D-45F4-ADAB-32ABB0B6A211}" destId="{8607CAA6-98CE-43D7-8895-A2DCE0312106}" srcOrd="0" destOrd="0" parTransId="{786C63D9-3419-440B-80A2-BF4DF4A01AD5}" sibTransId="{8FC1F48A-955E-4A19-84EE-5166D5897F4B}"/>
    <dgm:cxn modelId="{B32C5D88-ACA2-4306-B91F-B35789F8199F}" type="presOf" srcId="{45A0DF12-784B-4C8D-BFC9-DA7411400081}" destId="{EEC695A2-98BC-4B45-B222-98CFDCB5F3DB}" srcOrd="0" destOrd="0" presId="urn:microsoft.com/office/officeart/2005/8/layout/orgChart1"/>
    <dgm:cxn modelId="{21142689-BA10-493C-942D-1FA0F8662534}" srcId="{C66555F2-3CCC-4CD8-8D8A-B0AEE799E251}" destId="{C4BA0C66-26B7-48A8-8C87-C578638F249C}" srcOrd="2" destOrd="0" parTransId="{CAB1E3B9-F15B-4367-9AF1-78F7D8763994}" sibTransId="{322FC8FC-173B-493B-8AF7-D48E785B2631}"/>
    <dgm:cxn modelId="{F5A09A8A-AE90-4627-93C0-ED99769EB2C7}" type="presOf" srcId="{0EB4BD05-AEB7-4D80-8FAF-8EB92AF9F7CD}" destId="{777B3FB3-C5FF-46C5-9AD5-0A09A37347FA}" srcOrd="1" destOrd="0" presId="urn:microsoft.com/office/officeart/2005/8/layout/orgChart1"/>
    <dgm:cxn modelId="{5DA04B8C-F657-4ED4-B9AC-D7E25FCA551D}" type="presOf" srcId="{09DE67E6-7AF2-4EF2-8616-CD3891A0896A}" destId="{B49C9F8E-638B-4417-9BF2-E2C76A46D8D3}" srcOrd="1" destOrd="0" presId="urn:microsoft.com/office/officeart/2005/8/layout/orgChart1"/>
    <dgm:cxn modelId="{47EFD88E-CAB5-435E-A06A-A4067FA9172E}" srcId="{C66555F2-3CCC-4CD8-8D8A-B0AEE799E251}" destId="{3DA4C46E-FF6E-4130-BE1B-C6C2193BD902}" srcOrd="0" destOrd="0" parTransId="{672E5AAE-A16E-4C2C-B212-57276240C337}" sibTransId="{67374361-1115-445B-AB82-B90298C86965}"/>
    <dgm:cxn modelId="{9C961E90-4BBB-463D-8883-D763F4E4DB0B}" srcId="{6D2A31D1-976F-4DCB-9481-0B61D2C47309}" destId="{5BBCA2B9-832E-4182-9B5D-E3250030C874}" srcOrd="1" destOrd="0" parTransId="{C824F83D-BAB9-42BE-8A47-A29DABBD81FF}" sibTransId="{26410A9C-2CAA-4E8B-8A48-619D0FC302F0}"/>
    <dgm:cxn modelId="{0FD8F893-0C11-44BA-8CFE-90DD6FDFBDFA}" type="presOf" srcId="{9DE545F5-0775-4C49-B48E-19945F2108D9}" destId="{B29B59B5-031E-4CC1-9339-C102005D0CEC}" srcOrd="0" destOrd="0" presId="urn:microsoft.com/office/officeart/2005/8/layout/orgChart1"/>
    <dgm:cxn modelId="{2A9A1398-4EDE-4D17-9761-F60FC1273FB7}" type="presOf" srcId="{3DA4C46E-FF6E-4130-BE1B-C6C2193BD902}" destId="{B13EEC7D-C68E-4BA8-BAF5-EBCAB6A779E1}" srcOrd="0" destOrd="0" presId="urn:microsoft.com/office/officeart/2005/8/layout/orgChart1"/>
    <dgm:cxn modelId="{AFD7B0A1-C809-491A-A035-3F9AD57A3311}" type="presOf" srcId="{8D76FEA7-486F-497C-A739-68FA930F941F}" destId="{50F29ED3-5059-440F-AE67-DDEE3E38D1F5}" srcOrd="1" destOrd="0" presId="urn:microsoft.com/office/officeart/2005/8/layout/orgChart1"/>
    <dgm:cxn modelId="{EBC3DEA1-EF83-4C43-8B1A-22603656FE16}" type="presOf" srcId="{E27BB72D-96D2-405F-AC1C-BB82C8C01F0E}" destId="{96516516-B5FB-4F08-B7F2-4E76924C071D}" srcOrd="0" destOrd="0" presId="urn:microsoft.com/office/officeart/2005/8/layout/orgChart1"/>
    <dgm:cxn modelId="{578178A2-5601-4AF3-9807-97E2C3E17DF5}" srcId="{B6BF7922-CEB0-4453-B4C0-A28D36288C90}" destId="{E27BB72D-96D2-405F-AC1C-BB82C8C01F0E}" srcOrd="0" destOrd="0" parTransId="{1C04E216-7B8B-4E4F-8800-C507ABF6CAEC}" sibTransId="{45351106-BF36-406C-8911-C9BE743008E8}"/>
    <dgm:cxn modelId="{0BF2B0A4-55AF-478A-99AF-D62E55020DB3}" type="presOf" srcId="{3DA4C46E-FF6E-4130-BE1B-C6C2193BD902}" destId="{49682D75-3748-4220-B4E3-B3675F92A1B5}" srcOrd="1" destOrd="0" presId="urn:microsoft.com/office/officeart/2005/8/layout/orgChart1"/>
    <dgm:cxn modelId="{EDD1F2A7-575E-4C50-B8EC-D2EE8A71F577}" type="presOf" srcId="{09DE67E6-7AF2-4EF2-8616-CD3891A0896A}" destId="{0FC347C0-BFD7-4FA5-BE52-52B509BD8561}" srcOrd="0" destOrd="0" presId="urn:microsoft.com/office/officeart/2005/8/layout/orgChart1"/>
    <dgm:cxn modelId="{F7944FAA-2C43-49AE-B516-33F27589E93F}" srcId="{E27BB72D-96D2-405F-AC1C-BB82C8C01F0E}" destId="{2D8DA356-4EF6-47D6-AEBC-F900AC67898E}" srcOrd="2" destOrd="0" parTransId="{0300A670-024F-4B1E-92BA-CDC9B6C1142B}" sibTransId="{941FE5E2-100A-4DEE-95CD-E52F9CC1F2DC}"/>
    <dgm:cxn modelId="{2CB7B8AB-81D3-4C6D-A38F-80EC679DB701}" srcId="{909A98BB-B7AB-4588-8F2D-E884846BBBF5}" destId="{D88608AC-1C5A-4683-88E8-AC47C5A78C6C}" srcOrd="1" destOrd="0" parTransId="{91D73B52-6DB5-408C-BB61-3D7BECF4E699}" sibTransId="{A6FB4250-F310-4690-B6EB-9EFAA811E226}"/>
    <dgm:cxn modelId="{396CADAC-525B-4F38-A264-39FBDFCEB976}" type="presOf" srcId="{C6A985C4-86A7-4D09-AEC0-867BF84FE164}" destId="{7A03114A-DAAF-4073-9958-7C3664403C23}" srcOrd="0" destOrd="0" presId="urn:microsoft.com/office/officeart/2005/8/layout/orgChart1"/>
    <dgm:cxn modelId="{90E22BAD-1B80-457B-8680-2EFAB4F8464F}" srcId="{C66555F2-3CCC-4CD8-8D8A-B0AEE799E251}" destId="{21C58826-8A47-4A55-AC2C-CCF116294871}" srcOrd="1" destOrd="0" parTransId="{70559FD1-866B-46C0-A23C-60021FC0E39D}" sibTransId="{A34193CB-A5D8-41CB-8F56-021A9D20893D}"/>
    <dgm:cxn modelId="{BEBD8CAD-9E80-4FBB-B367-EF69F6891A26}" type="presOf" srcId="{8D76FEA7-486F-497C-A739-68FA930F941F}" destId="{F8C8382E-036A-4077-91CC-EE07BDCBBE2C}" srcOrd="0" destOrd="0" presId="urn:microsoft.com/office/officeart/2005/8/layout/orgChart1"/>
    <dgm:cxn modelId="{21B32EB0-BF88-4414-B9DE-1556006D1728}" type="presOf" srcId="{909A98BB-B7AB-4588-8F2D-E884846BBBF5}" destId="{C60093F4-7363-42EC-83F4-95857C85E167}" srcOrd="0" destOrd="0" presId="urn:microsoft.com/office/officeart/2005/8/layout/orgChart1"/>
    <dgm:cxn modelId="{D7015CB3-C72B-4D47-BBFB-99C60DD0C508}" type="presOf" srcId="{672E5AAE-A16E-4C2C-B212-57276240C337}" destId="{2749555A-E57C-41E8-8376-6DEC229C75CF}" srcOrd="0" destOrd="0" presId="urn:microsoft.com/office/officeart/2005/8/layout/orgChart1"/>
    <dgm:cxn modelId="{583D28B5-A4EF-445A-9DC5-E901A1621562}" type="presOf" srcId="{0E51EDAB-067D-45F4-ADAB-32ABB0B6A211}" destId="{770C13E4-1F87-46C3-B8F6-3B3F81725B9D}" srcOrd="0" destOrd="0" presId="urn:microsoft.com/office/officeart/2005/8/layout/orgChart1"/>
    <dgm:cxn modelId="{130939B5-FC46-4BCB-857C-09C499844F5F}" type="presOf" srcId="{55F18652-70E2-45C4-9782-4B1D62C91BAA}" destId="{A2F85A9A-58A9-4467-9076-69C52174CFD8}" srcOrd="0" destOrd="0" presId="urn:microsoft.com/office/officeart/2005/8/layout/orgChart1"/>
    <dgm:cxn modelId="{DBC7C3BE-AC4D-42DE-9F12-6804B14428EF}" srcId="{0A3C7FB7-8FE0-4F93-8850-AD970D67D419}" destId="{909A98BB-B7AB-4588-8F2D-E884846BBBF5}" srcOrd="0" destOrd="0" parTransId="{45A0DF12-784B-4C8D-BFC9-DA7411400081}" sibTransId="{0D51164D-F8D3-46E0-877A-A431CE24BC1A}"/>
    <dgm:cxn modelId="{E5A7F3C3-FD20-4834-840A-CC50D613682A}" type="presOf" srcId="{E14D3245-EA0D-473A-85AC-C8FDFBC7D128}" destId="{0F4D2D93-0DF2-429C-8ED1-30E0F78BF91B}" srcOrd="0" destOrd="0" presId="urn:microsoft.com/office/officeart/2005/8/layout/orgChart1"/>
    <dgm:cxn modelId="{A8915BC4-39B6-4DF9-A3CA-C18000369828}" type="presOf" srcId="{8607CAA6-98CE-43D7-8895-A2DCE0312106}" destId="{A00F2111-C22A-433D-9E49-A2A6BF5048E3}" srcOrd="1" destOrd="0" presId="urn:microsoft.com/office/officeart/2005/8/layout/orgChart1"/>
    <dgm:cxn modelId="{694A52C4-0ACA-439A-8FB7-48C0F7183FE3}" srcId="{8607CAA6-98CE-43D7-8895-A2DCE0312106}" destId="{0EB4BD05-AEB7-4D80-8FAF-8EB92AF9F7CD}" srcOrd="0" destOrd="0" parTransId="{55F18652-70E2-45C4-9782-4B1D62C91BAA}" sibTransId="{0A909C35-21A8-4083-A355-DBCC1DA15ECD}"/>
    <dgm:cxn modelId="{572EB1C4-FE77-4F0C-A7B2-4CA04263F20E}" type="presOf" srcId="{E14D3245-EA0D-473A-85AC-C8FDFBC7D128}" destId="{AA80AA2C-72D9-4D68-898A-754D390F5704}" srcOrd="1" destOrd="0" presId="urn:microsoft.com/office/officeart/2005/8/layout/orgChart1"/>
    <dgm:cxn modelId="{1FBB39CA-0613-4454-9992-933259317AA5}" type="presOf" srcId="{D88608AC-1C5A-4683-88E8-AC47C5A78C6C}" destId="{4536FB72-7E98-4A97-9A06-BF291E276858}" srcOrd="1" destOrd="0" presId="urn:microsoft.com/office/officeart/2005/8/layout/orgChart1"/>
    <dgm:cxn modelId="{57F5E4D6-B9B8-4FF2-980D-060235AA9AF6}" type="presOf" srcId="{0A3C7FB7-8FE0-4F93-8850-AD970D67D419}" destId="{3041DBA9-9251-468A-BA66-E8BB29D19F25}" srcOrd="1" destOrd="0" presId="urn:microsoft.com/office/officeart/2005/8/layout/orgChart1"/>
    <dgm:cxn modelId="{5F4372DD-68BB-4FDE-8BEE-69F9E8FF5949}" type="presOf" srcId="{91D73B52-6DB5-408C-BB61-3D7BECF4E699}" destId="{88939227-F284-4C3A-96CC-F9A9E236710F}" srcOrd="0" destOrd="0" presId="urn:microsoft.com/office/officeart/2005/8/layout/orgChart1"/>
    <dgm:cxn modelId="{FED1C7DD-CEA7-4E94-A6AA-346E47199FE3}" type="presOf" srcId="{5BBCA2B9-832E-4182-9B5D-E3250030C874}" destId="{6BF437C6-3994-485B-85C6-1FC1ABC74A3B}" srcOrd="1" destOrd="0" presId="urn:microsoft.com/office/officeart/2005/8/layout/orgChart1"/>
    <dgm:cxn modelId="{06ABE2E2-CE48-4750-A973-6B9E8185C660}" type="presOf" srcId="{6FABB3B4-25A8-451E-AA35-7427F887FBB6}" destId="{E96D38EB-7F72-4593-ACB2-04EE596D9032}" srcOrd="1" destOrd="0" presId="urn:microsoft.com/office/officeart/2005/8/layout/orgChart1"/>
    <dgm:cxn modelId="{8D3CD7E5-A041-44B2-82EE-1C61D8772967}" type="presOf" srcId="{2D8DA356-4EF6-47D6-AEBC-F900AC67898E}" destId="{F1D34778-D7AC-48EB-8172-0FC20688079C}" srcOrd="0" destOrd="0" presId="urn:microsoft.com/office/officeart/2005/8/layout/orgChart1"/>
    <dgm:cxn modelId="{F2098DE6-6592-43A3-9515-F50499390A8F}" type="presOf" srcId="{2D8DA356-4EF6-47D6-AEBC-F900AC67898E}" destId="{AE9C1B34-6D48-4E93-B1D2-869F110C60C5}" srcOrd="1" destOrd="0" presId="urn:microsoft.com/office/officeart/2005/8/layout/orgChart1"/>
    <dgm:cxn modelId="{4083C0E9-6043-471A-9DFE-BC47CB0459EE}" type="presOf" srcId="{23819CA7-7969-4842-A2E2-4FF58C88997A}" destId="{9D401F17-9432-4218-BBB7-6A2E293766A8}" srcOrd="1" destOrd="0" presId="urn:microsoft.com/office/officeart/2005/8/layout/orgChart1"/>
    <dgm:cxn modelId="{B18586EC-B23E-4855-9A85-47C2F8C653EE}" type="presOf" srcId="{598F9CFD-1154-4CE2-9F46-6913EFF0E0E9}" destId="{2E5EC33E-3305-44B0-B623-D473E1F504FD}" srcOrd="0" destOrd="0" presId="urn:microsoft.com/office/officeart/2005/8/layout/orgChart1"/>
    <dgm:cxn modelId="{E55067ED-0670-486D-9C67-5F9BA7BFF73E}" type="presOf" srcId="{0C5A6008-CD8C-4681-B9DC-FF11397D9CB4}" destId="{05697595-0024-48C6-B612-0B73A3F2EF7A}" srcOrd="0" destOrd="0" presId="urn:microsoft.com/office/officeart/2005/8/layout/orgChart1"/>
    <dgm:cxn modelId="{E7F2EBF4-82C5-45C0-BBC3-46787E275C34}" type="presOf" srcId="{1A534443-8E25-4505-A020-5BB424A055B0}" destId="{5134E1C9-9D77-4EA4-A886-5531AC2A4925}" srcOrd="0" destOrd="0" presId="urn:microsoft.com/office/officeart/2005/8/layout/orgChart1"/>
    <dgm:cxn modelId="{59EDF5FD-72C9-48B7-984D-C75F237A13D2}" srcId="{D88608AC-1C5A-4683-88E8-AC47C5A78C6C}" destId="{6FABB3B4-25A8-451E-AA35-7427F887FBB6}" srcOrd="0" destOrd="0" parTransId="{9C3B04DC-0C08-4AA0-A964-64F876E68005}" sibTransId="{D2F30D75-D54E-41BA-9B62-6E478A7744BC}"/>
    <dgm:cxn modelId="{E29063FE-DA0B-42AC-AF41-9A9CF75DD959}" type="presOf" srcId="{C824F83D-BAB9-42BE-8A47-A29DABBD81FF}" destId="{C0C6B522-57B4-48ED-8740-4E37BC7E3ED1}" srcOrd="0" destOrd="0" presId="urn:microsoft.com/office/officeart/2005/8/layout/orgChart1"/>
    <dgm:cxn modelId="{06F915FF-A5B7-4DC9-B36A-E548D238EEF1}" type="presOf" srcId="{6D2A31D1-976F-4DCB-9481-0B61D2C47309}" destId="{C1010831-7EAF-47AE-8AF6-0035B4F4615E}" srcOrd="0" destOrd="0" presId="urn:microsoft.com/office/officeart/2005/8/layout/orgChart1"/>
    <dgm:cxn modelId="{CC907BFF-3864-40AD-84A8-D5997F7C5FE3}" type="presOf" srcId="{5BBCA2B9-832E-4182-9B5D-E3250030C874}" destId="{FE6A59ED-ED90-46D4-BFE1-CCBD3434DEC4}" srcOrd="0" destOrd="0" presId="urn:microsoft.com/office/officeart/2005/8/layout/orgChart1"/>
    <dgm:cxn modelId="{90BC8EFF-BC6D-4300-A2B5-8378EB3DED54}" srcId="{8D76FEA7-486F-497C-A739-68FA930F941F}" destId="{E0773046-5B71-4FD1-AAE2-39028127D232}" srcOrd="0" destOrd="0" parTransId="{1A534443-8E25-4505-A020-5BB424A055B0}" sibTransId="{4CD70DA0-45ED-4EDA-B58E-339C41F2939E}"/>
    <dgm:cxn modelId="{C95EA2AD-4399-4821-A7A3-063529415D69}" type="presParOf" srcId="{58931C25-FD09-4888-9954-E35A547A23C3}" destId="{FA7DCB64-32A9-44C6-B156-CF41DDD6B5C1}" srcOrd="0" destOrd="0" presId="urn:microsoft.com/office/officeart/2005/8/layout/orgChart1"/>
    <dgm:cxn modelId="{A8271FF9-567A-4EDD-BF93-0DFF35A745BF}" type="presParOf" srcId="{FA7DCB64-32A9-44C6-B156-CF41DDD6B5C1}" destId="{39712BB0-7F5E-4DE5-8C2D-9F0F18F4A3CD}" srcOrd="0" destOrd="0" presId="urn:microsoft.com/office/officeart/2005/8/layout/orgChart1"/>
    <dgm:cxn modelId="{DD95D3D4-7884-4C3B-8692-8E2943D598CD}" type="presParOf" srcId="{39712BB0-7F5E-4DE5-8C2D-9F0F18F4A3CD}" destId="{96516516-B5FB-4F08-B7F2-4E76924C071D}" srcOrd="0" destOrd="0" presId="urn:microsoft.com/office/officeart/2005/8/layout/orgChart1"/>
    <dgm:cxn modelId="{CF9DD82A-A178-46A6-9274-6AF464464939}" type="presParOf" srcId="{39712BB0-7F5E-4DE5-8C2D-9F0F18F4A3CD}" destId="{D8E016B2-DE71-4E9F-8B61-FAEDF0528EEF}" srcOrd="1" destOrd="0" presId="urn:microsoft.com/office/officeart/2005/8/layout/orgChart1"/>
    <dgm:cxn modelId="{513486E9-4DE9-47A8-A81A-47D0A25FA4AB}" type="presParOf" srcId="{FA7DCB64-32A9-44C6-B156-CF41DDD6B5C1}" destId="{65389088-0039-4F1E-9D6A-956E14DEE9A0}" srcOrd="1" destOrd="0" presId="urn:microsoft.com/office/officeart/2005/8/layout/orgChart1"/>
    <dgm:cxn modelId="{08CEB4B5-A7CF-4DE7-BB1B-2254B6158EB8}" type="presParOf" srcId="{65389088-0039-4F1E-9D6A-956E14DEE9A0}" destId="{37500546-940D-4308-98F1-2171B13E3334}" srcOrd="0" destOrd="0" presId="urn:microsoft.com/office/officeart/2005/8/layout/orgChart1"/>
    <dgm:cxn modelId="{E901A1F9-00AE-41A0-A010-3AA723C6B5C0}" type="presParOf" srcId="{65389088-0039-4F1E-9D6A-956E14DEE9A0}" destId="{7A82B7D1-D0AE-4D4F-989A-67C604FA8AB2}" srcOrd="1" destOrd="0" presId="urn:microsoft.com/office/officeart/2005/8/layout/orgChart1"/>
    <dgm:cxn modelId="{AC1A1313-92BB-4985-93F2-6FC97288692D}" type="presParOf" srcId="{7A82B7D1-D0AE-4D4F-989A-67C604FA8AB2}" destId="{C74DF230-6E1A-45B9-825E-6CBBAEE1CEC3}" srcOrd="0" destOrd="0" presId="urn:microsoft.com/office/officeart/2005/8/layout/orgChart1"/>
    <dgm:cxn modelId="{9012F030-31E4-4578-8BE6-50EB8BCDA64B}" type="presParOf" srcId="{C74DF230-6E1A-45B9-825E-6CBBAEE1CEC3}" destId="{4373D4A1-3C0C-4129-8E17-BA7F53D0C36A}" srcOrd="0" destOrd="0" presId="urn:microsoft.com/office/officeart/2005/8/layout/orgChart1"/>
    <dgm:cxn modelId="{A7038B25-3FC3-4F12-B767-6A295A55571A}" type="presParOf" srcId="{C74DF230-6E1A-45B9-825E-6CBBAEE1CEC3}" destId="{3041DBA9-9251-468A-BA66-E8BB29D19F25}" srcOrd="1" destOrd="0" presId="urn:microsoft.com/office/officeart/2005/8/layout/orgChart1"/>
    <dgm:cxn modelId="{FB525887-B373-4ACB-8A12-96C18674B81F}" type="presParOf" srcId="{7A82B7D1-D0AE-4D4F-989A-67C604FA8AB2}" destId="{18C764C5-998E-493F-BFE8-DCC11F14370C}" srcOrd="1" destOrd="0" presId="urn:microsoft.com/office/officeart/2005/8/layout/orgChart1"/>
    <dgm:cxn modelId="{03E3DA5E-26B8-4FC4-A57C-8473629E1A82}" type="presParOf" srcId="{18C764C5-998E-493F-BFE8-DCC11F14370C}" destId="{EEC695A2-98BC-4B45-B222-98CFDCB5F3DB}" srcOrd="0" destOrd="0" presId="urn:microsoft.com/office/officeart/2005/8/layout/orgChart1"/>
    <dgm:cxn modelId="{6469D533-9722-4E1D-BB06-DE06670BA07D}" type="presParOf" srcId="{18C764C5-998E-493F-BFE8-DCC11F14370C}" destId="{4B3D2F07-0D62-45E1-9951-D26079EA3761}" srcOrd="1" destOrd="0" presId="urn:microsoft.com/office/officeart/2005/8/layout/orgChart1"/>
    <dgm:cxn modelId="{6030947C-D620-4DD0-91CC-181D325D8C50}" type="presParOf" srcId="{4B3D2F07-0D62-45E1-9951-D26079EA3761}" destId="{90C98017-94EC-4601-ABCD-7A23D79A260E}" srcOrd="0" destOrd="0" presId="urn:microsoft.com/office/officeart/2005/8/layout/orgChart1"/>
    <dgm:cxn modelId="{0E35E556-5558-404D-B17F-10303FE5B4C4}" type="presParOf" srcId="{90C98017-94EC-4601-ABCD-7A23D79A260E}" destId="{C60093F4-7363-42EC-83F4-95857C85E167}" srcOrd="0" destOrd="0" presId="urn:microsoft.com/office/officeart/2005/8/layout/orgChart1"/>
    <dgm:cxn modelId="{A815E645-76B9-494E-82B6-86394C65076B}" type="presParOf" srcId="{90C98017-94EC-4601-ABCD-7A23D79A260E}" destId="{13726E90-3477-4E59-A044-03CF8E2F7808}" srcOrd="1" destOrd="0" presId="urn:microsoft.com/office/officeart/2005/8/layout/orgChart1"/>
    <dgm:cxn modelId="{9FDD6340-A00F-4F98-BD5C-206895BA8354}" type="presParOf" srcId="{4B3D2F07-0D62-45E1-9951-D26079EA3761}" destId="{3BE73EFC-E707-449F-9026-8930B07EA803}" srcOrd="1" destOrd="0" presId="urn:microsoft.com/office/officeart/2005/8/layout/orgChart1"/>
    <dgm:cxn modelId="{3D46B98A-95C4-4BAE-8575-304B53EBF38B}" type="presParOf" srcId="{3BE73EFC-E707-449F-9026-8930B07EA803}" destId="{DF8C38AF-D75E-4656-A97E-142E7CD6EFBC}" srcOrd="0" destOrd="0" presId="urn:microsoft.com/office/officeart/2005/8/layout/orgChart1"/>
    <dgm:cxn modelId="{40BC1E4A-9A18-45E4-AE3E-82D5E211165D}" type="presParOf" srcId="{3BE73EFC-E707-449F-9026-8930B07EA803}" destId="{BDA577F7-B851-4143-9317-116085A02A10}" srcOrd="1" destOrd="0" presId="urn:microsoft.com/office/officeart/2005/8/layout/orgChart1"/>
    <dgm:cxn modelId="{DFCEC648-A37E-4A44-97DB-06AC31AABC29}" type="presParOf" srcId="{BDA577F7-B851-4143-9317-116085A02A10}" destId="{1C007BDD-0BF7-4FA2-A766-9061C9D76D26}" srcOrd="0" destOrd="0" presId="urn:microsoft.com/office/officeart/2005/8/layout/orgChart1"/>
    <dgm:cxn modelId="{2DA62993-6729-4D9D-8006-27E8DBE59D21}" type="presParOf" srcId="{1C007BDD-0BF7-4FA2-A766-9061C9D76D26}" destId="{0F4D2D93-0DF2-429C-8ED1-30E0F78BF91B}" srcOrd="0" destOrd="0" presId="urn:microsoft.com/office/officeart/2005/8/layout/orgChart1"/>
    <dgm:cxn modelId="{C23AC5B5-46B0-4BC5-B4AE-98B36954ACCD}" type="presParOf" srcId="{1C007BDD-0BF7-4FA2-A766-9061C9D76D26}" destId="{AA80AA2C-72D9-4D68-898A-754D390F5704}" srcOrd="1" destOrd="0" presId="urn:microsoft.com/office/officeart/2005/8/layout/orgChart1"/>
    <dgm:cxn modelId="{8A018ED8-94F1-4008-94C3-6A54B88F4815}" type="presParOf" srcId="{BDA577F7-B851-4143-9317-116085A02A10}" destId="{62031509-0059-44D3-AB59-D079D4DDE258}" srcOrd="1" destOrd="0" presId="urn:microsoft.com/office/officeart/2005/8/layout/orgChart1"/>
    <dgm:cxn modelId="{C4699698-1C2D-4EF2-B0D4-25645AF38735}" type="presParOf" srcId="{62031509-0059-44D3-AB59-D079D4DDE258}" destId="{6E610DB0-2823-4135-8E2A-2E59AD95C152}" srcOrd="0" destOrd="0" presId="urn:microsoft.com/office/officeart/2005/8/layout/orgChart1"/>
    <dgm:cxn modelId="{E8EEEB3F-0A54-48C8-969A-C4EE7678A4E8}" type="presParOf" srcId="{62031509-0059-44D3-AB59-D079D4DDE258}" destId="{41A7B5DC-660F-49DB-8D6B-4FF485E6D515}" srcOrd="1" destOrd="0" presId="urn:microsoft.com/office/officeart/2005/8/layout/orgChart1"/>
    <dgm:cxn modelId="{3D4B0266-0491-40B1-9210-907E32498C9B}" type="presParOf" srcId="{41A7B5DC-660F-49DB-8D6B-4FF485E6D515}" destId="{DF802C52-0FD6-4C19-BC83-B9AD0F83433D}" srcOrd="0" destOrd="0" presId="urn:microsoft.com/office/officeart/2005/8/layout/orgChart1"/>
    <dgm:cxn modelId="{4B21AF11-E8B6-4F49-8A43-299B938F00E6}" type="presParOf" srcId="{DF802C52-0FD6-4C19-BC83-B9AD0F83433D}" destId="{572AC679-2CA1-4307-894C-C1236524D617}" srcOrd="0" destOrd="0" presId="urn:microsoft.com/office/officeart/2005/8/layout/orgChart1"/>
    <dgm:cxn modelId="{F30A3F90-C463-4657-9710-95A745154A0B}" type="presParOf" srcId="{DF802C52-0FD6-4C19-BC83-B9AD0F83433D}" destId="{F30E0006-F959-4A66-B277-2C4F9012FAD2}" srcOrd="1" destOrd="0" presId="urn:microsoft.com/office/officeart/2005/8/layout/orgChart1"/>
    <dgm:cxn modelId="{14D46A47-1858-4D7B-A5BE-642D01063528}" type="presParOf" srcId="{41A7B5DC-660F-49DB-8D6B-4FF485E6D515}" destId="{998D875C-7635-428D-A872-B441A7A44BB3}" srcOrd="1" destOrd="0" presId="urn:microsoft.com/office/officeart/2005/8/layout/orgChart1"/>
    <dgm:cxn modelId="{E451B800-698F-42E0-B80A-1EFEAF2E4AA4}" type="presParOf" srcId="{41A7B5DC-660F-49DB-8D6B-4FF485E6D515}" destId="{64E26503-B3C7-46F6-861D-3A731F66317F}" srcOrd="2" destOrd="0" presId="urn:microsoft.com/office/officeart/2005/8/layout/orgChart1"/>
    <dgm:cxn modelId="{2F4407B5-3B65-463F-98EC-36B82988AECA}" type="presParOf" srcId="{62031509-0059-44D3-AB59-D079D4DDE258}" destId="{2E5EC33E-3305-44B0-B623-D473E1F504FD}" srcOrd="2" destOrd="0" presId="urn:microsoft.com/office/officeart/2005/8/layout/orgChart1"/>
    <dgm:cxn modelId="{83369FDF-38A5-4D81-A839-0C5A87AEC66D}" type="presParOf" srcId="{62031509-0059-44D3-AB59-D079D4DDE258}" destId="{D876F5EC-5B45-41C4-91AF-1A14884D1B76}" srcOrd="3" destOrd="0" presId="urn:microsoft.com/office/officeart/2005/8/layout/orgChart1"/>
    <dgm:cxn modelId="{095261F5-038F-4EBC-B441-38A322CAFC8B}" type="presParOf" srcId="{D876F5EC-5B45-41C4-91AF-1A14884D1B76}" destId="{58D2F32A-99BA-4771-8347-38F0C0567842}" srcOrd="0" destOrd="0" presId="urn:microsoft.com/office/officeart/2005/8/layout/orgChart1"/>
    <dgm:cxn modelId="{BB0225B6-461E-4900-8CF4-BC113B7F9EC7}" type="presParOf" srcId="{58D2F32A-99BA-4771-8347-38F0C0567842}" destId="{0FC347C0-BFD7-4FA5-BE52-52B509BD8561}" srcOrd="0" destOrd="0" presId="urn:microsoft.com/office/officeart/2005/8/layout/orgChart1"/>
    <dgm:cxn modelId="{7DB654E8-90D0-4FBA-BA17-96DF4279319C}" type="presParOf" srcId="{58D2F32A-99BA-4771-8347-38F0C0567842}" destId="{B49C9F8E-638B-4417-9BF2-E2C76A46D8D3}" srcOrd="1" destOrd="0" presId="urn:microsoft.com/office/officeart/2005/8/layout/orgChart1"/>
    <dgm:cxn modelId="{AA6D0777-990F-4E75-8B34-6C273CC0997F}" type="presParOf" srcId="{D876F5EC-5B45-41C4-91AF-1A14884D1B76}" destId="{7B2B7CD3-C192-4DF6-85B1-025F2840C0C6}" srcOrd="1" destOrd="0" presId="urn:microsoft.com/office/officeart/2005/8/layout/orgChart1"/>
    <dgm:cxn modelId="{EDA47369-2F1C-42C2-8564-AE931349CA44}" type="presParOf" srcId="{D876F5EC-5B45-41C4-91AF-1A14884D1B76}" destId="{C0862C1F-4C02-4427-9DB6-CA1C3363EBF2}" srcOrd="2" destOrd="0" presId="urn:microsoft.com/office/officeart/2005/8/layout/orgChart1"/>
    <dgm:cxn modelId="{30C3193C-3FAF-47D5-9F24-F054F9EEAA21}" type="presParOf" srcId="{BDA577F7-B851-4143-9317-116085A02A10}" destId="{EA0227D2-175A-40F4-9D91-FC1281C37059}" srcOrd="2" destOrd="0" presId="urn:microsoft.com/office/officeart/2005/8/layout/orgChart1"/>
    <dgm:cxn modelId="{9212752D-6FEE-4EF8-966D-0534D8B184D6}" type="presParOf" srcId="{3BE73EFC-E707-449F-9026-8930B07EA803}" destId="{88939227-F284-4C3A-96CC-F9A9E236710F}" srcOrd="2" destOrd="0" presId="urn:microsoft.com/office/officeart/2005/8/layout/orgChart1"/>
    <dgm:cxn modelId="{E0B090F7-A2EE-476A-975B-032E284D643C}" type="presParOf" srcId="{3BE73EFC-E707-449F-9026-8930B07EA803}" destId="{D1B9DCF0-9FD7-4691-9082-656E148C2BA3}" srcOrd="3" destOrd="0" presId="urn:microsoft.com/office/officeart/2005/8/layout/orgChart1"/>
    <dgm:cxn modelId="{652D53BF-5394-4C6A-B3BF-21FE8D680D18}" type="presParOf" srcId="{D1B9DCF0-9FD7-4691-9082-656E148C2BA3}" destId="{BE6B92A6-BAEB-424D-A7DC-03B8A2F95E47}" srcOrd="0" destOrd="0" presId="urn:microsoft.com/office/officeart/2005/8/layout/orgChart1"/>
    <dgm:cxn modelId="{9005BAD3-DEFE-4D76-84B3-4CC12BB7CF7B}" type="presParOf" srcId="{BE6B92A6-BAEB-424D-A7DC-03B8A2F95E47}" destId="{598C53AC-16F4-4F29-8F05-12A79FAD40BC}" srcOrd="0" destOrd="0" presId="urn:microsoft.com/office/officeart/2005/8/layout/orgChart1"/>
    <dgm:cxn modelId="{3D4C47C3-D48D-42A4-ACB7-5CD213A2484B}" type="presParOf" srcId="{BE6B92A6-BAEB-424D-A7DC-03B8A2F95E47}" destId="{4536FB72-7E98-4A97-9A06-BF291E276858}" srcOrd="1" destOrd="0" presId="urn:microsoft.com/office/officeart/2005/8/layout/orgChart1"/>
    <dgm:cxn modelId="{86BBD948-86AD-4D0E-952D-2DD72808D722}" type="presParOf" srcId="{D1B9DCF0-9FD7-4691-9082-656E148C2BA3}" destId="{BD4DEB79-04CD-4985-B2E8-6CE96817080E}" srcOrd="1" destOrd="0" presId="urn:microsoft.com/office/officeart/2005/8/layout/orgChart1"/>
    <dgm:cxn modelId="{AD206DF0-5897-4D45-A912-D2D10B746E15}" type="presParOf" srcId="{BD4DEB79-04CD-4985-B2E8-6CE96817080E}" destId="{3B0BC44F-2A34-4615-B01D-31C5A8CB0EE6}" srcOrd="0" destOrd="0" presId="urn:microsoft.com/office/officeart/2005/8/layout/orgChart1"/>
    <dgm:cxn modelId="{D5E5659E-3A93-4270-B074-D0CFE6325D31}" type="presParOf" srcId="{BD4DEB79-04CD-4985-B2E8-6CE96817080E}" destId="{9B65A54F-1FCF-48FA-A31B-F704D1C2628F}" srcOrd="1" destOrd="0" presId="urn:microsoft.com/office/officeart/2005/8/layout/orgChart1"/>
    <dgm:cxn modelId="{794CF31B-5DFE-4CB3-94FE-8D61021663C2}" type="presParOf" srcId="{9B65A54F-1FCF-48FA-A31B-F704D1C2628F}" destId="{CEE1DE54-E760-4858-A961-807398443C33}" srcOrd="0" destOrd="0" presId="urn:microsoft.com/office/officeart/2005/8/layout/orgChart1"/>
    <dgm:cxn modelId="{56E212BA-EDCC-47D3-908E-BEE9EA54BB82}" type="presParOf" srcId="{CEE1DE54-E760-4858-A961-807398443C33}" destId="{29C4A6C3-5634-4FE2-80B4-AE3943BED333}" srcOrd="0" destOrd="0" presId="urn:microsoft.com/office/officeart/2005/8/layout/orgChart1"/>
    <dgm:cxn modelId="{C576A532-D172-4CEB-8399-AF7EB3E26E10}" type="presParOf" srcId="{CEE1DE54-E760-4858-A961-807398443C33}" destId="{E96D38EB-7F72-4593-ACB2-04EE596D9032}" srcOrd="1" destOrd="0" presId="urn:microsoft.com/office/officeart/2005/8/layout/orgChart1"/>
    <dgm:cxn modelId="{EE1E4195-C64C-434D-930E-D1AF61288771}" type="presParOf" srcId="{9B65A54F-1FCF-48FA-A31B-F704D1C2628F}" destId="{763DBB5C-1B20-47BC-8ADB-80D982428B8D}" srcOrd="1" destOrd="0" presId="urn:microsoft.com/office/officeart/2005/8/layout/orgChart1"/>
    <dgm:cxn modelId="{3B2C9129-CF83-4849-AEBB-24627F1A108A}" type="presParOf" srcId="{763DBB5C-1B20-47BC-8ADB-80D982428B8D}" destId="{376E139B-53E4-4535-B358-B60A6DB1CA89}" srcOrd="0" destOrd="0" presId="urn:microsoft.com/office/officeart/2005/8/layout/orgChart1"/>
    <dgm:cxn modelId="{41265A15-3299-459E-90DF-09F82AE31D91}" type="presParOf" srcId="{763DBB5C-1B20-47BC-8ADB-80D982428B8D}" destId="{BA67A931-C72A-42A6-BE12-638882F23D8F}" srcOrd="1" destOrd="0" presId="urn:microsoft.com/office/officeart/2005/8/layout/orgChart1"/>
    <dgm:cxn modelId="{D16647A9-23A9-401F-B018-9A4588393E6A}" type="presParOf" srcId="{BA67A931-C72A-42A6-BE12-638882F23D8F}" destId="{743DA5CA-3F05-4161-B94B-BC3653ABB76C}" srcOrd="0" destOrd="0" presId="urn:microsoft.com/office/officeart/2005/8/layout/orgChart1"/>
    <dgm:cxn modelId="{1C03A7BD-C2E7-4584-961A-10DA0BF2FEEB}" type="presParOf" srcId="{743DA5CA-3F05-4161-B94B-BC3653ABB76C}" destId="{F835FB42-F3D1-491F-84AF-F8812F445242}" srcOrd="0" destOrd="0" presId="urn:microsoft.com/office/officeart/2005/8/layout/orgChart1"/>
    <dgm:cxn modelId="{ED7E5E14-738D-4523-80BB-D888D43C4946}" type="presParOf" srcId="{743DA5CA-3F05-4161-B94B-BC3653ABB76C}" destId="{67581E09-A5FF-4235-BE7F-D55665E76272}" srcOrd="1" destOrd="0" presId="urn:microsoft.com/office/officeart/2005/8/layout/orgChart1"/>
    <dgm:cxn modelId="{D3175C06-9232-424F-91BB-C58AAE527DE4}" type="presParOf" srcId="{BA67A931-C72A-42A6-BE12-638882F23D8F}" destId="{86AADC6E-84EA-40CC-976D-684E54230218}" srcOrd="1" destOrd="0" presId="urn:microsoft.com/office/officeart/2005/8/layout/orgChart1"/>
    <dgm:cxn modelId="{5AF38C02-3686-451A-AC76-80859053142A}" type="presParOf" srcId="{BA67A931-C72A-42A6-BE12-638882F23D8F}" destId="{0F41CBD4-D23C-45E3-9205-C6CD35399536}" srcOrd="2" destOrd="0" presId="urn:microsoft.com/office/officeart/2005/8/layout/orgChart1"/>
    <dgm:cxn modelId="{D6D4F6FE-3FBA-4460-A39F-D99373FF0E75}" type="presParOf" srcId="{9B65A54F-1FCF-48FA-A31B-F704D1C2628F}" destId="{B6F0F619-206D-4493-9B1C-537FCB0B4F36}" srcOrd="2" destOrd="0" presId="urn:microsoft.com/office/officeart/2005/8/layout/orgChart1"/>
    <dgm:cxn modelId="{54452E42-27FF-47F8-A3D5-5AAABE50D606}" type="presParOf" srcId="{BD4DEB79-04CD-4985-B2E8-6CE96817080E}" destId="{F7060890-C4A9-4754-9ECD-8289803C20D4}" srcOrd="2" destOrd="0" presId="urn:microsoft.com/office/officeart/2005/8/layout/orgChart1"/>
    <dgm:cxn modelId="{3DAF1311-859A-47E6-B59C-B850D1C27552}" type="presParOf" srcId="{BD4DEB79-04CD-4985-B2E8-6CE96817080E}" destId="{62624B8F-ED26-4540-B01A-7742E1A4187C}" srcOrd="3" destOrd="0" presId="urn:microsoft.com/office/officeart/2005/8/layout/orgChart1"/>
    <dgm:cxn modelId="{E7580970-88F3-4EEB-97F9-FE9AF5563F6D}" type="presParOf" srcId="{62624B8F-ED26-4540-B01A-7742E1A4187C}" destId="{E5918111-9682-4797-9850-7C9DA87156A7}" srcOrd="0" destOrd="0" presId="urn:microsoft.com/office/officeart/2005/8/layout/orgChart1"/>
    <dgm:cxn modelId="{CEFB6AE6-2E73-4970-A71F-CFFDE8B49A07}" type="presParOf" srcId="{E5918111-9682-4797-9850-7C9DA87156A7}" destId="{F8C8382E-036A-4077-91CC-EE07BDCBBE2C}" srcOrd="0" destOrd="0" presId="urn:microsoft.com/office/officeart/2005/8/layout/orgChart1"/>
    <dgm:cxn modelId="{93C686A5-9DF7-4AB3-836C-BD2A2E4FD914}" type="presParOf" srcId="{E5918111-9682-4797-9850-7C9DA87156A7}" destId="{50F29ED3-5059-440F-AE67-DDEE3E38D1F5}" srcOrd="1" destOrd="0" presId="urn:microsoft.com/office/officeart/2005/8/layout/orgChart1"/>
    <dgm:cxn modelId="{B925961E-51CA-4A2A-96CC-49017B7BAC4B}" type="presParOf" srcId="{62624B8F-ED26-4540-B01A-7742E1A4187C}" destId="{6F8BDEA7-968F-46F9-B546-405B65BF7B05}" srcOrd="1" destOrd="0" presId="urn:microsoft.com/office/officeart/2005/8/layout/orgChart1"/>
    <dgm:cxn modelId="{773CB78C-48E3-4793-847F-370835CCE225}" type="presParOf" srcId="{6F8BDEA7-968F-46F9-B546-405B65BF7B05}" destId="{5134E1C9-9D77-4EA4-A886-5531AC2A4925}" srcOrd="0" destOrd="0" presId="urn:microsoft.com/office/officeart/2005/8/layout/orgChart1"/>
    <dgm:cxn modelId="{78CD54AD-94EC-4250-94FD-179E809E1198}" type="presParOf" srcId="{6F8BDEA7-968F-46F9-B546-405B65BF7B05}" destId="{5ED83C81-7E5D-4031-8970-EAE241ECE68B}" srcOrd="1" destOrd="0" presId="urn:microsoft.com/office/officeart/2005/8/layout/orgChart1"/>
    <dgm:cxn modelId="{9299E1AE-124C-4449-9BC0-2757C5AB0923}" type="presParOf" srcId="{5ED83C81-7E5D-4031-8970-EAE241ECE68B}" destId="{9EE6E34A-A830-458E-BF00-F0090B789DDF}" srcOrd="0" destOrd="0" presId="urn:microsoft.com/office/officeart/2005/8/layout/orgChart1"/>
    <dgm:cxn modelId="{FE93887E-8401-4D36-8813-D0F865F5055F}" type="presParOf" srcId="{9EE6E34A-A830-458E-BF00-F0090B789DDF}" destId="{B99DE7CD-ABEE-424F-BF8C-256ED700F798}" srcOrd="0" destOrd="0" presId="urn:microsoft.com/office/officeart/2005/8/layout/orgChart1"/>
    <dgm:cxn modelId="{F3DB1BAC-D4BF-406D-8F25-D3727EAA0F84}" type="presParOf" srcId="{9EE6E34A-A830-458E-BF00-F0090B789DDF}" destId="{7B20528E-2F3C-4832-A403-082D8ED29C46}" srcOrd="1" destOrd="0" presId="urn:microsoft.com/office/officeart/2005/8/layout/orgChart1"/>
    <dgm:cxn modelId="{B4F6C367-735F-4235-AC23-D38C365CBAB7}" type="presParOf" srcId="{5ED83C81-7E5D-4031-8970-EAE241ECE68B}" destId="{78355C62-5A1D-4EA0-A5D7-C1D0CE110298}" srcOrd="1" destOrd="0" presId="urn:microsoft.com/office/officeart/2005/8/layout/orgChart1"/>
    <dgm:cxn modelId="{5EB01FA9-9CF8-4B12-B65B-00AEDB05792F}" type="presParOf" srcId="{5ED83C81-7E5D-4031-8970-EAE241ECE68B}" destId="{6293055F-3A42-4920-B19F-47B125D3C316}" srcOrd="2" destOrd="0" presId="urn:microsoft.com/office/officeart/2005/8/layout/orgChart1"/>
    <dgm:cxn modelId="{22CB0769-9AA0-4CF7-8B2F-6D1C56B4AADA}" type="presParOf" srcId="{62624B8F-ED26-4540-B01A-7742E1A4187C}" destId="{DF0B0A95-84B5-432C-A1BE-8BF1D11D2A34}" srcOrd="2" destOrd="0" presId="urn:microsoft.com/office/officeart/2005/8/layout/orgChart1"/>
    <dgm:cxn modelId="{A226C84E-43F4-4AB5-8CB4-016746D3A6B1}" type="presParOf" srcId="{BD4DEB79-04CD-4985-B2E8-6CE96817080E}" destId="{B29B59B5-031E-4CC1-9339-C102005D0CEC}" srcOrd="4" destOrd="0" presId="urn:microsoft.com/office/officeart/2005/8/layout/orgChart1"/>
    <dgm:cxn modelId="{981C65B7-3D17-45F8-B14F-86D89F951314}" type="presParOf" srcId="{BD4DEB79-04CD-4985-B2E8-6CE96817080E}" destId="{3CCB2CD5-3D58-4936-A239-FFFA76DCD133}" srcOrd="5" destOrd="0" presId="urn:microsoft.com/office/officeart/2005/8/layout/orgChart1"/>
    <dgm:cxn modelId="{33984173-E143-4E65-89F8-5FCE6154D17E}" type="presParOf" srcId="{3CCB2CD5-3D58-4936-A239-FFFA76DCD133}" destId="{055548D7-DB48-4CD9-A372-272D7DA67FDA}" srcOrd="0" destOrd="0" presId="urn:microsoft.com/office/officeart/2005/8/layout/orgChart1"/>
    <dgm:cxn modelId="{68115BB2-703B-4030-AEE9-A1F76D3137D7}" type="presParOf" srcId="{055548D7-DB48-4CD9-A372-272D7DA67FDA}" destId="{78B1744B-39A3-4C52-AA59-201F781FA796}" srcOrd="0" destOrd="0" presId="urn:microsoft.com/office/officeart/2005/8/layout/orgChart1"/>
    <dgm:cxn modelId="{B5587867-A903-4399-B9E3-00D76C07187F}" type="presParOf" srcId="{055548D7-DB48-4CD9-A372-272D7DA67FDA}" destId="{FCCC3445-2436-4815-9060-63AA184E8666}" srcOrd="1" destOrd="0" presId="urn:microsoft.com/office/officeart/2005/8/layout/orgChart1"/>
    <dgm:cxn modelId="{AD57C6DC-58E2-4238-94A9-819C6CFF1EB3}" type="presParOf" srcId="{3CCB2CD5-3D58-4936-A239-FFFA76DCD133}" destId="{DC6576B2-C624-4FEA-B93B-3978169C1144}" srcOrd="1" destOrd="0" presId="urn:microsoft.com/office/officeart/2005/8/layout/orgChart1"/>
    <dgm:cxn modelId="{4E75D544-B0C4-4F8F-9707-5D3E8554CDD8}" type="presParOf" srcId="{DC6576B2-C624-4FEA-B93B-3978169C1144}" destId="{10DE5538-065D-415E-8F7A-059AC3AFF954}" srcOrd="0" destOrd="0" presId="urn:microsoft.com/office/officeart/2005/8/layout/orgChart1"/>
    <dgm:cxn modelId="{6690049F-A1AD-4429-B200-DF02B9076DBF}" type="presParOf" srcId="{DC6576B2-C624-4FEA-B93B-3978169C1144}" destId="{7280FC71-2FD4-45CE-B38D-F0737D1E7D72}" srcOrd="1" destOrd="0" presId="urn:microsoft.com/office/officeart/2005/8/layout/orgChart1"/>
    <dgm:cxn modelId="{B1111F59-8AC5-4D2A-BE42-D329EE0C2048}" type="presParOf" srcId="{7280FC71-2FD4-45CE-B38D-F0737D1E7D72}" destId="{6F69BB63-CE20-42F5-9A86-56B4C94A8B4F}" srcOrd="0" destOrd="0" presId="urn:microsoft.com/office/officeart/2005/8/layout/orgChart1"/>
    <dgm:cxn modelId="{26250FCD-687C-4536-AC6C-2B92D10924E4}" type="presParOf" srcId="{6F69BB63-CE20-42F5-9A86-56B4C94A8B4F}" destId="{F6D31432-5C0D-4238-9232-4FF518EFA856}" srcOrd="0" destOrd="0" presId="urn:microsoft.com/office/officeart/2005/8/layout/orgChart1"/>
    <dgm:cxn modelId="{FACA15BA-1822-459C-8364-990B4379A8C2}" type="presParOf" srcId="{6F69BB63-CE20-42F5-9A86-56B4C94A8B4F}" destId="{9D401F17-9432-4218-BBB7-6A2E293766A8}" srcOrd="1" destOrd="0" presId="urn:microsoft.com/office/officeart/2005/8/layout/orgChart1"/>
    <dgm:cxn modelId="{BE596B32-1F58-4D16-B292-A6F639E517D2}" type="presParOf" srcId="{7280FC71-2FD4-45CE-B38D-F0737D1E7D72}" destId="{B969A00A-35FA-4420-BBD0-5B0C285DA072}" srcOrd="1" destOrd="0" presId="urn:microsoft.com/office/officeart/2005/8/layout/orgChart1"/>
    <dgm:cxn modelId="{45798C15-BDCA-4BBD-80F4-B6D204154866}" type="presParOf" srcId="{7280FC71-2FD4-45CE-B38D-F0737D1E7D72}" destId="{8D831309-E6A0-4564-8536-B3FB652A5542}" srcOrd="2" destOrd="0" presId="urn:microsoft.com/office/officeart/2005/8/layout/orgChart1"/>
    <dgm:cxn modelId="{5BF54884-6153-48EA-BF98-7000EEBEF4B8}" type="presParOf" srcId="{3CCB2CD5-3D58-4936-A239-FFFA76DCD133}" destId="{B76D7B62-FC81-42DE-8ACA-D1B4B33682F9}" srcOrd="2" destOrd="0" presId="urn:microsoft.com/office/officeart/2005/8/layout/orgChart1"/>
    <dgm:cxn modelId="{66A4B496-FA47-41DA-8FE1-15336CB34D92}" type="presParOf" srcId="{D1B9DCF0-9FD7-4691-9082-656E148C2BA3}" destId="{A5446C8E-EBF1-4F1E-BB5D-C2973930E048}" srcOrd="2" destOrd="0" presId="urn:microsoft.com/office/officeart/2005/8/layout/orgChart1"/>
    <dgm:cxn modelId="{7264D713-FEDB-4644-A005-6DCCEFD2FB32}" type="presParOf" srcId="{4B3D2F07-0D62-45E1-9951-D26079EA3761}" destId="{05479495-FF90-48B8-B3AC-22A75029086E}" srcOrd="2" destOrd="0" presId="urn:microsoft.com/office/officeart/2005/8/layout/orgChart1"/>
    <dgm:cxn modelId="{51A5274E-5010-4F67-B6AA-8EDC28658735}" type="presParOf" srcId="{7A82B7D1-D0AE-4D4F-989A-67C604FA8AB2}" destId="{4C7358F3-CB01-4BAA-B9D8-075215004381}" srcOrd="2" destOrd="0" presId="urn:microsoft.com/office/officeart/2005/8/layout/orgChart1"/>
    <dgm:cxn modelId="{1A3C1B1B-4AD3-4B2F-89C8-F9E5A27D1981}" type="presParOf" srcId="{65389088-0039-4F1E-9D6A-956E14DEE9A0}" destId="{601F4603-835F-4D41-AA59-23F19E15234B}" srcOrd="2" destOrd="0" presId="urn:microsoft.com/office/officeart/2005/8/layout/orgChart1"/>
    <dgm:cxn modelId="{BA350D12-25C9-435B-B986-9922EBAFC594}" type="presParOf" srcId="{65389088-0039-4F1E-9D6A-956E14DEE9A0}" destId="{A4E78811-89C8-4D39-96A5-A11BB0CE48FA}" srcOrd="3" destOrd="0" presId="urn:microsoft.com/office/officeart/2005/8/layout/orgChart1"/>
    <dgm:cxn modelId="{4007779A-BE1C-44E9-BC99-22AB476787EF}" type="presParOf" srcId="{A4E78811-89C8-4D39-96A5-A11BB0CE48FA}" destId="{A33BE521-35DA-41CC-AA63-1BDA12DBA716}" srcOrd="0" destOrd="0" presId="urn:microsoft.com/office/officeart/2005/8/layout/orgChart1"/>
    <dgm:cxn modelId="{3ED76C2D-B104-491B-A811-F65989F35230}" type="presParOf" srcId="{A33BE521-35DA-41CC-AA63-1BDA12DBA716}" destId="{05697595-0024-48C6-B612-0B73A3F2EF7A}" srcOrd="0" destOrd="0" presId="urn:microsoft.com/office/officeart/2005/8/layout/orgChart1"/>
    <dgm:cxn modelId="{3A07F86A-4CF8-43BB-BB58-7BE17524CD2E}" type="presParOf" srcId="{A33BE521-35DA-41CC-AA63-1BDA12DBA716}" destId="{9F5F826E-2CD9-4AA0-BD65-CD3C044F2278}" srcOrd="1" destOrd="0" presId="urn:microsoft.com/office/officeart/2005/8/layout/orgChart1"/>
    <dgm:cxn modelId="{ED1AFF2A-194F-48F4-AA56-F0087789808C}" type="presParOf" srcId="{A4E78811-89C8-4D39-96A5-A11BB0CE48FA}" destId="{842D7F7C-243B-4FD4-AEEC-DFFD3492441D}" srcOrd="1" destOrd="0" presId="urn:microsoft.com/office/officeart/2005/8/layout/orgChart1"/>
    <dgm:cxn modelId="{EF3322CE-AC3F-4928-A128-2DEC9AA2EFB0}" type="presParOf" srcId="{A4E78811-89C8-4D39-96A5-A11BB0CE48FA}" destId="{D18903FE-BE34-4ACC-9200-3140758F8F8B}" srcOrd="2" destOrd="0" presId="urn:microsoft.com/office/officeart/2005/8/layout/orgChart1"/>
    <dgm:cxn modelId="{7CFC4C46-7A1E-4A00-A9A3-91D5C83018D5}" type="presParOf" srcId="{65389088-0039-4F1E-9D6A-956E14DEE9A0}" destId="{8B1416DD-9AC9-4130-A0E9-F59CCE7C01C0}" srcOrd="4" destOrd="0" presId="urn:microsoft.com/office/officeart/2005/8/layout/orgChart1"/>
    <dgm:cxn modelId="{ACC2156C-2D57-4DA7-A4C9-B94BA6491DBA}" type="presParOf" srcId="{65389088-0039-4F1E-9D6A-956E14DEE9A0}" destId="{2F30012C-2C35-4EC6-B22E-70A839CE31D8}" srcOrd="5" destOrd="0" presId="urn:microsoft.com/office/officeart/2005/8/layout/orgChart1"/>
    <dgm:cxn modelId="{40C65796-0D68-418B-83FC-8EBC80AD407E}" type="presParOf" srcId="{2F30012C-2C35-4EC6-B22E-70A839CE31D8}" destId="{9529A8F5-985C-42BF-9CEC-62EEBE335F7C}" srcOrd="0" destOrd="0" presId="urn:microsoft.com/office/officeart/2005/8/layout/orgChart1"/>
    <dgm:cxn modelId="{4EAE2FBE-3DA7-4564-BB44-31EDA4110E76}" type="presParOf" srcId="{9529A8F5-985C-42BF-9CEC-62EEBE335F7C}" destId="{F1D34778-D7AC-48EB-8172-0FC20688079C}" srcOrd="0" destOrd="0" presId="urn:microsoft.com/office/officeart/2005/8/layout/orgChart1"/>
    <dgm:cxn modelId="{61597F2A-7D58-421E-A094-F7B5D5985127}" type="presParOf" srcId="{9529A8F5-985C-42BF-9CEC-62EEBE335F7C}" destId="{AE9C1B34-6D48-4E93-B1D2-869F110C60C5}" srcOrd="1" destOrd="0" presId="urn:microsoft.com/office/officeart/2005/8/layout/orgChart1"/>
    <dgm:cxn modelId="{07EA3AB5-8A66-44E5-A26B-932DA8E7B798}" type="presParOf" srcId="{2F30012C-2C35-4EC6-B22E-70A839CE31D8}" destId="{FF476A67-1758-4332-9E23-25B439FF0DF2}" srcOrd="1" destOrd="0" presId="urn:microsoft.com/office/officeart/2005/8/layout/orgChart1"/>
    <dgm:cxn modelId="{DDC3A45D-6DEB-4D62-8970-D1E2E9047C70}" type="presParOf" srcId="{2F30012C-2C35-4EC6-B22E-70A839CE31D8}" destId="{B851AB2B-BE06-45F5-B710-864977CD2346}" srcOrd="2" destOrd="0" presId="urn:microsoft.com/office/officeart/2005/8/layout/orgChart1"/>
    <dgm:cxn modelId="{14FBEE2B-A994-446B-88D5-5EC5E6CC16BF}" type="presParOf" srcId="{65389088-0039-4F1E-9D6A-956E14DEE9A0}" destId="{7A03114A-DAAF-4073-9958-7C3664403C23}" srcOrd="6" destOrd="0" presId="urn:microsoft.com/office/officeart/2005/8/layout/orgChart1"/>
    <dgm:cxn modelId="{64BA90C2-70CC-4837-AACB-D9B28E6E3A85}" type="presParOf" srcId="{65389088-0039-4F1E-9D6A-956E14DEE9A0}" destId="{A7FA0278-5AD9-4411-8F98-BF22BA3E1B3B}" srcOrd="7" destOrd="0" presId="urn:microsoft.com/office/officeart/2005/8/layout/orgChart1"/>
    <dgm:cxn modelId="{02454616-18A3-43DE-884E-3E2D9089CA92}" type="presParOf" srcId="{A7FA0278-5AD9-4411-8F98-BF22BA3E1B3B}" destId="{4E0D3B14-3D74-490D-BD3B-0FD20A466CA2}" srcOrd="0" destOrd="0" presId="urn:microsoft.com/office/officeart/2005/8/layout/orgChart1"/>
    <dgm:cxn modelId="{98D8A242-5323-44EA-9EB4-87DEEA88D0B1}" type="presParOf" srcId="{4E0D3B14-3D74-490D-BD3B-0FD20A466CA2}" destId="{421A9F17-17C2-4A43-9D4A-710E3A592215}" srcOrd="0" destOrd="0" presId="urn:microsoft.com/office/officeart/2005/8/layout/orgChart1"/>
    <dgm:cxn modelId="{2EF39882-5042-4267-ACB5-E1029AFAF11E}" type="presParOf" srcId="{4E0D3B14-3D74-490D-BD3B-0FD20A466CA2}" destId="{96BA0E5B-DA3F-4C5F-9A5A-DC88B1B224AE}" srcOrd="1" destOrd="0" presId="urn:microsoft.com/office/officeart/2005/8/layout/orgChart1"/>
    <dgm:cxn modelId="{CFB2C3C5-C591-4AA3-A313-BC2499253E28}" type="presParOf" srcId="{A7FA0278-5AD9-4411-8F98-BF22BA3E1B3B}" destId="{4F88C248-07B8-4175-BE06-BF6A8ECAE1AB}" srcOrd="1" destOrd="0" presId="urn:microsoft.com/office/officeart/2005/8/layout/orgChart1"/>
    <dgm:cxn modelId="{50C18F6A-6DBE-4E7D-9020-B15D49945C83}" type="presParOf" srcId="{4F88C248-07B8-4175-BE06-BF6A8ECAE1AB}" destId="{2749555A-E57C-41E8-8376-6DEC229C75CF}" srcOrd="0" destOrd="0" presId="urn:microsoft.com/office/officeart/2005/8/layout/orgChart1"/>
    <dgm:cxn modelId="{2C16A708-4239-4808-85D8-33C46AC7421A}" type="presParOf" srcId="{4F88C248-07B8-4175-BE06-BF6A8ECAE1AB}" destId="{5F9227BD-3382-4693-A8E5-5B009BBCD5A4}" srcOrd="1" destOrd="0" presId="urn:microsoft.com/office/officeart/2005/8/layout/orgChart1"/>
    <dgm:cxn modelId="{C581848E-B1A4-4B16-8C4A-1FFEE796F6BC}" type="presParOf" srcId="{5F9227BD-3382-4693-A8E5-5B009BBCD5A4}" destId="{EAFDC051-6F68-4782-9BCB-4ACA811291AD}" srcOrd="0" destOrd="0" presId="urn:microsoft.com/office/officeart/2005/8/layout/orgChart1"/>
    <dgm:cxn modelId="{604ECD5A-C458-4973-A009-DABAFF795973}" type="presParOf" srcId="{EAFDC051-6F68-4782-9BCB-4ACA811291AD}" destId="{B13EEC7D-C68E-4BA8-BAF5-EBCAB6A779E1}" srcOrd="0" destOrd="0" presId="urn:microsoft.com/office/officeart/2005/8/layout/orgChart1"/>
    <dgm:cxn modelId="{3F036597-D192-409D-B330-31CF84028C65}" type="presParOf" srcId="{EAFDC051-6F68-4782-9BCB-4ACA811291AD}" destId="{49682D75-3748-4220-B4E3-B3675F92A1B5}" srcOrd="1" destOrd="0" presId="urn:microsoft.com/office/officeart/2005/8/layout/orgChart1"/>
    <dgm:cxn modelId="{2783FA24-6365-4836-B425-70D110EDEB3A}" type="presParOf" srcId="{5F9227BD-3382-4693-A8E5-5B009BBCD5A4}" destId="{D5B0C814-FD64-4073-9AB3-A267EDDBFAD6}" srcOrd="1" destOrd="0" presId="urn:microsoft.com/office/officeart/2005/8/layout/orgChart1"/>
    <dgm:cxn modelId="{BC1D75E7-530A-4A3D-B58E-F98F068FF46B}" type="presParOf" srcId="{5F9227BD-3382-4693-A8E5-5B009BBCD5A4}" destId="{E152C21F-CD29-48CA-84DE-2E72F3B602B3}" srcOrd="2" destOrd="0" presId="urn:microsoft.com/office/officeart/2005/8/layout/orgChart1"/>
    <dgm:cxn modelId="{A6DF63FE-0738-498A-AE2F-7BEDE0E08E90}" type="presParOf" srcId="{4F88C248-07B8-4175-BE06-BF6A8ECAE1AB}" destId="{0FCD361E-B5DA-46B7-9DD2-46133813726B}" srcOrd="2" destOrd="0" presId="urn:microsoft.com/office/officeart/2005/8/layout/orgChart1"/>
    <dgm:cxn modelId="{7A3971ED-BD17-4783-8A9D-CD009D4CD40E}" type="presParOf" srcId="{4F88C248-07B8-4175-BE06-BF6A8ECAE1AB}" destId="{C035FF10-F60F-4D3A-AFCA-350F17E84EDB}" srcOrd="3" destOrd="0" presId="urn:microsoft.com/office/officeart/2005/8/layout/orgChart1"/>
    <dgm:cxn modelId="{A458416E-0EBC-4088-8AC0-61DD0865F955}" type="presParOf" srcId="{C035FF10-F60F-4D3A-AFCA-350F17E84EDB}" destId="{507766EB-EE96-4D08-ACFB-FEBF31931928}" srcOrd="0" destOrd="0" presId="urn:microsoft.com/office/officeart/2005/8/layout/orgChart1"/>
    <dgm:cxn modelId="{0282114E-E9A0-4957-B262-34DB93178B15}" type="presParOf" srcId="{507766EB-EE96-4D08-ACFB-FEBF31931928}" destId="{87DC0A79-2EB5-4512-B819-B55BB2DE6556}" srcOrd="0" destOrd="0" presId="urn:microsoft.com/office/officeart/2005/8/layout/orgChart1"/>
    <dgm:cxn modelId="{2BF706A9-878C-46BA-A843-4723E751E978}" type="presParOf" srcId="{507766EB-EE96-4D08-ACFB-FEBF31931928}" destId="{C931B766-4C35-4363-9B83-954929493158}" srcOrd="1" destOrd="0" presId="urn:microsoft.com/office/officeart/2005/8/layout/orgChart1"/>
    <dgm:cxn modelId="{948A2B63-A629-4FCA-8D74-DA00F16AC193}" type="presParOf" srcId="{C035FF10-F60F-4D3A-AFCA-350F17E84EDB}" destId="{25BEE87C-AB84-40BA-9339-EB0EC96B0163}" srcOrd="1" destOrd="0" presId="urn:microsoft.com/office/officeart/2005/8/layout/orgChart1"/>
    <dgm:cxn modelId="{00B306AA-5A8D-4AD4-A82C-656D0ABB79BD}" type="presParOf" srcId="{C035FF10-F60F-4D3A-AFCA-350F17E84EDB}" destId="{D415F3A1-A71E-47D3-971A-C8642275EEBE}" srcOrd="2" destOrd="0" presId="urn:microsoft.com/office/officeart/2005/8/layout/orgChart1"/>
    <dgm:cxn modelId="{9FA1C7E4-31BA-4E1E-A0A5-6D3AE82AEE52}" type="presParOf" srcId="{4F88C248-07B8-4175-BE06-BF6A8ECAE1AB}" destId="{28765010-A315-4554-A667-DF1F3D61C57E}" srcOrd="4" destOrd="0" presId="urn:microsoft.com/office/officeart/2005/8/layout/orgChart1"/>
    <dgm:cxn modelId="{B2DAB26C-554D-4DF0-ADEA-5D9BFF0C8199}" type="presParOf" srcId="{4F88C248-07B8-4175-BE06-BF6A8ECAE1AB}" destId="{10B87255-94EA-4401-8C27-CD27B7A76975}" srcOrd="5" destOrd="0" presId="urn:microsoft.com/office/officeart/2005/8/layout/orgChart1"/>
    <dgm:cxn modelId="{772D27AC-C131-4C78-B711-DC2ABCC9CB8C}" type="presParOf" srcId="{10B87255-94EA-4401-8C27-CD27B7A76975}" destId="{756DBA57-9F76-47F3-9044-91C3EDCDFBC9}" srcOrd="0" destOrd="0" presId="urn:microsoft.com/office/officeart/2005/8/layout/orgChart1"/>
    <dgm:cxn modelId="{6CDFEBE0-7242-4A7F-8D93-92564C1F6BC5}" type="presParOf" srcId="{756DBA57-9F76-47F3-9044-91C3EDCDFBC9}" destId="{E30B2C07-1171-436D-84A5-EADDA30B6E39}" srcOrd="0" destOrd="0" presId="urn:microsoft.com/office/officeart/2005/8/layout/orgChart1"/>
    <dgm:cxn modelId="{3B955A77-007B-464E-9197-B34008FDF389}" type="presParOf" srcId="{756DBA57-9F76-47F3-9044-91C3EDCDFBC9}" destId="{D806777F-7295-4039-976C-F17EF63B91B7}" srcOrd="1" destOrd="0" presId="urn:microsoft.com/office/officeart/2005/8/layout/orgChart1"/>
    <dgm:cxn modelId="{EE9AD8A6-3CF0-4E13-8070-D16A37380D6A}" type="presParOf" srcId="{10B87255-94EA-4401-8C27-CD27B7A76975}" destId="{6DEA8802-39D4-49D5-BA31-CC48C4BD063E}" srcOrd="1" destOrd="0" presId="urn:microsoft.com/office/officeart/2005/8/layout/orgChart1"/>
    <dgm:cxn modelId="{CFA0B8F7-A7C9-4AEC-BA62-DE0CD7CEEE58}" type="presParOf" srcId="{10B87255-94EA-4401-8C27-CD27B7A76975}" destId="{8B6D9FCB-1186-4194-8E23-5384D9EEE780}" srcOrd="2" destOrd="0" presId="urn:microsoft.com/office/officeart/2005/8/layout/orgChart1"/>
    <dgm:cxn modelId="{888961C1-61BB-4DDC-BEE8-121CC2C3BDAA}" type="presParOf" srcId="{A7FA0278-5AD9-4411-8F98-BF22BA3E1B3B}" destId="{ADB669D7-5173-4354-BE81-CD614F521D25}" srcOrd="2" destOrd="0" presId="urn:microsoft.com/office/officeart/2005/8/layout/orgChart1"/>
    <dgm:cxn modelId="{E3AB4100-C6E5-403D-8666-A66951698DF0}" type="presParOf" srcId="{65389088-0039-4F1E-9D6A-956E14DEE9A0}" destId="{C2732BD7-E200-42D4-BC9F-01EBD305DC05}" srcOrd="8" destOrd="0" presId="urn:microsoft.com/office/officeart/2005/8/layout/orgChart1"/>
    <dgm:cxn modelId="{802F7D19-235C-4F26-B9F7-F6DA0CCC620C}" type="presParOf" srcId="{65389088-0039-4F1E-9D6A-956E14DEE9A0}" destId="{A3A579E2-4FF6-49E4-884E-BBAD66D6BB8B}" srcOrd="9" destOrd="0" presId="urn:microsoft.com/office/officeart/2005/8/layout/orgChart1"/>
    <dgm:cxn modelId="{42C44AE4-8416-476D-ABE7-02B7814B4805}" type="presParOf" srcId="{A3A579E2-4FF6-49E4-884E-BBAD66D6BB8B}" destId="{E2E8C790-56C7-4372-8DF2-EB3A895278AF}" srcOrd="0" destOrd="0" presId="urn:microsoft.com/office/officeart/2005/8/layout/orgChart1"/>
    <dgm:cxn modelId="{F2A92FF5-1E9C-4C4D-BE48-A50655E7F3A3}" type="presParOf" srcId="{E2E8C790-56C7-4372-8DF2-EB3A895278AF}" destId="{C1010831-7EAF-47AE-8AF6-0035B4F4615E}" srcOrd="0" destOrd="0" presId="urn:microsoft.com/office/officeart/2005/8/layout/orgChart1"/>
    <dgm:cxn modelId="{EC91E4B6-377E-4876-9F46-6992BDB0BDE2}" type="presParOf" srcId="{E2E8C790-56C7-4372-8DF2-EB3A895278AF}" destId="{A2917936-0606-46DD-8801-7970A2E520B2}" srcOrd="1" destOrd="0" presId="urn:microsoft.com/office/officeart/2005/8/layout/orgChart1"/>
    <dgm:cxn modelId="{170C4653-6162-43C2-8561-2C9CB9CAFFCE}" type="presParOf" srcId="{A3A579E2-4FF6-49E4-884E-BBAD66D6BB8B}" destId="{ECD63F39-6BB0-4A23-A47D-32762C3BEBED}" srcOrd="1" destOrd="0" presId="urn:microsoft.com/office/officeart/2005/8/layout/orgChart1"/>
    <dgm:cxn modelId="{E9E67BC2-C66A-4D2B-BAC6-3E3D5B06960F}" type="presParOf" srcId="{ECD63F39-6BB0-4A23-A47D-32762C3BEBED}" destId="{61128313-624B-469F-A2B7-036650FECDB6}" srcOrd="0" destOrd="0" presId="urn:microsoft.com/office/officeart/2005/8/layout/orgChart1"/>
    <dgm:cxn modelId="{DEA57D8E-C249-4D06-BF93-44A98A1CBCA8}" type="presParOf" srcId="{ECD63F39-6BB0-4A23-A47D-32762C3BEBED}" destId="{B1274EB9-9A93-4A07-9019-3E370982C897}" srcOrd="1" destOrd="0" presId="urn:microsoft.com/office/officeart/2005/8/layout/orgChart1"/>
    <dgm:cxn modelId="{72248E17-9D24-4C16-989C-0442A951E665}" type="presParOf" srcId="{B1274EB9-9A93-4A07-9019-3E370982C897}" destId="{7A5C7255-DE9A-48F0-A71A-96836A5C057D}" srcOrd="0" destOrd="0" presId="urn:microsoft.com/office/officeart/2005/8/layout/orgChart1"/>
    <dgm:cxn modelId="{B37BEC01-D469-487E-8225-AAC4150B56DA}" type="presParOf" srcId="{7A5C7255-DE9A-48F0-A71A-96836A5C057D}" destId="{E8E517AC-AA63-4B34-A587-0BF558C0278A}" srcOrd="0" destOrd="0" presId="urn:microsoft.com/office/officeart/2005/8/layout/orgChart1"/>
    <dgm:cxn modelId="{517D5DCD-97E7-4E6D-9D89-791443271AC5}" type="presParOf" srcId="{7A5C7255-DE9A-48F0-A71A-96836A5C057D}" destId="{E3A931F0-28CD-40B4-8059-91CA0A01C402}" srcOrd="1" destOrd="0" presId="urn:microsoft.com/office/officeart/2005/8/layout/orgChart1"/>
    <dgm:cxn modelId="{9C41BBAC-D58A-474A-B1D5-426C6498C000}" type="presParOf" srcId="{B1274EB9-9A93-4A07-9019-3E370982C897}" destId="{8FB7E1FA-A251-41F4-ACAC-F40A274D126E}" srcOrd="1" destOrd="0" presId="urn:microsoft.com/office/officeart/2005/8/layout/orgChart1"/>
    <dgm:cxn modelId="{C96F00E3-A72C-4403-9972-58FAB0D3EC6A}" type="presParOf" srcId="{B1274EB9-9A93-4A07-9019-3E370982C897}" destId="{E9594FC5-CB45-4C4F-B94F-BD68716A93BB}" srcOrd="2" destOrd="0" presId="urn:microsoft.com/office/officeart/2005/8/layout/orgChart1"/>
    <dgm:cxn modelId="{7CFCD58C-7A06-4F89-B8D1-0740F0FCA3A3}" type="presParOf" srcId="{ECD63F39-6BB0-4A23-A47D-32762C3BEBED}" destId="{C0C6B522-57B4-48ED-8740-4E37BC7E3ED1}" srcOrd="2" destOrd="0" presId="urn:microsoft.com/office/officeart/2005/8/layout/orgChart1"/>
    <dgm:cxn modelId="{AEAD5896-78B4-4DCC-8A79-3E15B59A9A05}" type="presParOf" srcId="{ECD63F39-6BB0-4A23-A47D-32762C3BEBED}" destId="{C6B8D6E0-6D3B-45C3-9C50-4B0457BFA1BE}" srcOrd="3" destOrd="0" presId="urn:microsoft.com/office/officeart/2005/8/layout/orgChart1"/>
    <dgm:cxn modelId="{E6E5CA56-DF3A-4D51-9371-06D2CA7DC1B7}" type="presParOf" srcId="{C6B8D6E0-6D3B-45C3-9C50-4B0457BFA1BE}" destId="{C726372C-A2FA-4127-9039-5C781E3D79A8}" srcOrd="0" destOrd="0" presId="urn:microsoft.com/office/officeart/2005/8/layout/orgChart1"/>
    <dgm:cxn modelId="{83CA8E24-2F44-4D66-ACB8-DD08BA9309B9}" type="presParOf" srcId="{C726372C-A2FA-4127-9039-5C781E3D79A8}" destId="{FE6A59ED-ED90-46D4-BFE1-CCBD3434DEC4}" srcOrd="0" destOrd="0" presId="urn:microsoft.com/office/officeart/2005/8/layout/orgChart1"/>
    <dgm:cxn modelId="{5CDEDDDE-58FA-4E06-8475-F0FB0BDF20F8}" type="presParOf" srcId="{C726372C-A2FA-4127-9039-5C781E3D79A8}" destId="{6BF437C6-3994-485B-85C6-1FC1ABC74A3B}" srcOrd="1" destOrd="0" presId="urn:microsoft.com/office/officeart/2005/8/layout/orgChart1"/>
    <dgm:cxn modelId="{241469F9-3B2F-41ED-88B6-A7FC82B7182F}" type="presParOf" srcId="{C6B8D6E0-6D3B-45C3-9C50-4B0457BFA1BE}" destId="{B7DB4D07-29C6-4ABE-8573-22574022E981}" srcOrd="1" destOrd="0" presId="urn:microsoft.com/office/officeart/2005/8/layout/orgChart1"/>
    <dgm:cxn modelId="{760F74F3-77AC-4FEF-9E83-9EF03D60FE49}" type="presParOf" srcId="{C6B8D6E0-6D3B-45C3-9C50-4B0457BFA1BE}" destId="{FE92FCA8-8616-4883-B120-4EE18B321CCD}" srcOrd="2" destOrd="0" presId="urn:microsoft.com/office/officeart/2005/8/layout/orgChart1"/>
    <dgm:cxn modelId="{522CDDB0-6380-41FC-B3AF-4DFC938BB835}" type="presParOf" srcId="{A3A579E2-4FF6-49E4-884E-BBAD66D6BB8B}" destId="{A34F9D7C-09FD-4BA3-934B-EBEB4516F3AF}" srcOrd="2" destOrd="0" presId="urn:microsoft.com/office/officeart/2005/8/layout/orgChart1"/>
    <dgm:cxn modelId="{BFC06D17-4034-4E04-9D9D-91C03A983ACB}" type="presParOf" srcId="{65389088-0039-4F1E-9D6A-956E14DEE9A0}" destId="{4CC9DEB1-F3A9-494C-A8D3-A083A2509B60}" srcOrd="10" destOrd="0" presId="urn:microsoft.com/office/officeart/2005/8/layout/orgChart1"/>
    <dgm:cxn modelId="{2A4C45D5-F19A-43A7-B8B8-8CC14E7AD99B}" type="presParOf" srcId="{65389088-0039-4F1E-9D6A-956E14DEE9A0}" destId="{5231B392-80BE-4053-8E6E-658F92D7AF9E}" srcOrd="11" destOrd="0" presId="urn:microsoft.com/office/officeart/2005/8/layout/orgChart1"/>
    <dgm:cxn modelId="{89E9E519-745C-4E85-8BA0-8322B2E270E7}" type="presParOf" srcId="{5231B392-80BE-4053-8E6E-658F92D7AF9E}" destId="{BE35F429-EEAB-4EA4-BA4F-94305B93D150}" srcOrd="0" destOrd="0" presId="urn:microsoft.com/office/officeart/2005/8/layout/orgChart1"/>
    <dgm:cxn modelId="{3125DF02-A2C6-440B-9A92-B4BA0F83B6D0}" type="presParOf" srcId="{BE35F429-EEAB-4EA4-BA4F-94305B93D150}" destId="{770C13E4-1F87-46C3-B8F6-3B3F81725B9D}" srcOrd="0" destOrd="0" presId="urn:microsoft.com/office/officeart/2005/8/layout/orgChart1"/>
    <dgm:cxn modelId="{15476621-DD87-4510-BF0D-7F8951B4EB19}" type="presParOf" srcId="{BE35F429-EEAB-4EA4-BA4F-94305B93D150}" destId="{1DDBDD56-54F4-4E4D-8C1D-CE02ED9F08D2}" srcOrd="1" destOrd="0" presId="urn:microsoft.com/office/officeart/2005/8/layout/orgChart1"/>
    <dgm:cxn modelId="{B4A43753-FE6D-43BB-AF55-5F183133EFA0}" type="presParOf" srcId="{5231B392-80BE-4053-8E6E-658F92D7AF9E}" destId="{2B8BCB0C-20FE-4F7B-9CD1-DCFC4B603A99}" srcOrd="1" destOrd="0" presId="urn:microsoft.com/office/officeart/2005/8/layout/orgChart1"/>
    <dgm:cxn modelId="{02E5DD13-20AF-4A8D-817C-28F9EC7DA8AD}" type="presParOf" srcId="{2B8BCB0C-20FE-4F7B-9CD1-DCFC4B603A99}" destId="{35369B7D-8436-4E84-9405-BAB927141295}" srcOrd="0" destOrd="0" presId="urn:microsoft.com/office/officeart/2005/8/layout/orgChart1"/>
    <dgm:cxn modelId="{47795431-04F6-48C0-B0CA-141FFFB261F7}" type="presParOf" srcId="{2B8BCB0C-20FE-4F7B-9CD1-DCFC4B603A99}" destId="{FA637A53-115E-410F-BAC8-291F4AB4CC65}" srcOrd="1" destOrd="0" presId="urn:microsoft.com/office/officeart/2005/8/layout/orgChart1"/>
    <dgm:cxn modelId="{5E7BFEDC-3FEA-4283-9E34-3C41F2B3399F}" type="presParOf" srcId="{FA637A53-115E-410F-BAC8-291F4AB4CC65}" destId="{E3AF3401-2BA1-4D3D-AD94-4E73D650530A}" srcOrd="0" destOrd="0" presId="urn:microsoft.com/office/officeart/2005/8/layout/orgChart1"/>
    <dgm:cxn modelId="{1B4B6597-FA1F-416A-BEB0-F2E51B1888AB}" type="presParOf" srcId="{E3AF3401-2BA1-4D3D-AD94-4E73D650530A}" destId="{CF634E79-BBE6-44EE-BE84-1FF53CD3B359}" srcOrd="0" destOrd="0" presId="urn:microsoft.com/office/officeart/2005/8/layout/orgChart1"/>
    <dgm:cxn modelId="{471C2C7D-C9D1-4408-ADDA-0FBD95786DD4}" type="presParOf" srcId="{E3AF3401-2BA1-4D3D-AD94-4E73D650530A}" destId="{A00F2111-C22A-433D-9E49-A2A6BF5048E3}" srcOrd="1" destOrd="0" presId="urn:microsoft.com/office/officeart/2005/8/layout/orgChart1"/>
    <dgm:cxn modelId="{2F327B62-49E1-465F-BC05-D40559D9FBBE}" type="presParOf" srcId="{FA637A53-115E-410F-BAC8-291F4AB4CC65}" destId="{A9D21BED-5E3F-430F-9208-C7EE9D9422A1}" srcOrd="1" destOrd="0" presId="urn:microsoft.com/office/officeart/2005/8/layout/orgChart1"/>
    <dgm:cxn modelId="{823FB205-4697-4967-BAF6-CD7C19C6B496}" type="presParOf" srcId="{A9D21BED-5E3F-430F-9208-C7EE9D9422A1}" destId="{A2F85A9A-58A9-4467-9076-69C52174CFD8}" srcOrd="0" destOrd="0" presId="urn:microsoft.com/office/officeart/2005/8/layout/orgChart1"/>
    <dgm:cxn modelId="{2034A8E7-55C3-43AF-9D8C-4F72FDE7F302}" type="presParOf" srcId="{A9D21BED-5E3F-430F-9208-C7EE9D9422A1}" destId="{09AE02A8-4780-4B2F-BA42-0BE0CBCF5F8C}" srcOrd="1" destOrd="0" presId="urn:microsoft.com/office/officeart/2005/8/layout/orgChart1"/>
    <dgm:cxn modelId="{B4B10AC7-3970-4906-95EF-8C06D9770C07}" type="presParOf" srcId="{09AE02A8-4780-4B2F-BA42-0BE0CBCF5F8C}" destId="{53E94E3A-E206-43FA-83C6-0495ED08B8AC}" srcOrd="0" destOrd="0" presId="urn:microsoft.com/office/officeart/2005/8/layout/orgChart1"/>
    <dgm:cxn modelId="{22083854-8714-4E76-A55E-22EEB44F737E}" type="presParOf" srcId="{53E94E3A-E206-43FA-83C6-0495ED08B8AC}" destId="{2461AE0C-6CE5-4090-B74F-6072EB9524FC}" srcOrd="0" destOrd="0" presId="urn:microsoft.com/office/officeart/2005/8/layout/orgChart1"/>
    <dgm:cxn modelId="{199400FD-470E-4210-B25F-75FE3F10812B}" type="presParOf" srcId="{53E94E3A-E206-43FA-83C6-0495ED08B8AC}" destId="{777B3FB3-C5FF-46C5-9AD5-0A09A37347FA}" srcOrd="1" destOrd="0" presId="urn:microsoft.com/office/officeart/2005/8/layout/orgChart1"/>
    <dgm:cxn modelId="{C72C84DC-B8D8-43E5-BF1A-2754EBB1E6F0}" type="presParOf" srcId="{09AE02A8-4780-4B2F-BA42-0BE0CBCF5F8C}" destId="{915A0A1A-6270-473B-8802-3C28F0329171}" srcOrd="1" destOrd="0" presId="urn:microsoft.com/office/officeart/2005/8/layout/orgChart1"/>
    <dgm:cxn modelId="{83A6B3B4-89CB-4A22-9F47-CF70F13E2D50}" type="presParOf" srcId="{09AE02A8-4780-4B2F-BA42-0BE0CBCF5F8C}" destId="{3BDE8357-D8B4-43DB-BBF6-E6A16FE4B0BB}" srcOrd="2" destOrd="0" presId="urn:microsoft.com/office/officeart/2005/8/layout/orgChart1"/>
    <dgm:cxn modelId="{D82FA80C-9A76-4C5A-AA67-1FD1D2D1645F}" type="presParOf" srcId="{FA637A53-115E-410F-BAC8-291F4AB4CC65}" destId="{9183EA70-9ADB-452F-9175-7A3B9F3533BA}" srcOrd="2" destOrd="0" presId="urn:microsoft.com/office/officeart/2005/8/layout/orgChart1"/>
    <dgm:cxn modelId="{D1E564A1-EA24-4C0D-9A17-B70523DACF78}" type="presParOf" srcId="{5231B392-80BE-4053-8E6E-658F92D7AF9E}" destId="{23D1671F-6513-4BBF-82A8-34C564ECEB42}" srcOrd="2" destOrd="0" presId="urn:microsoft.com/office/officeart/2005/8/layout/orgChart1"/>
    <dgm:cxn modelId="{45F31538-3BFE-403F-82F9-2CE4746BFB3C}" type="presParOf" srcId="{FA7DCB64-32A9-44C6-B156-CF41DDD6B5C1}" destId="{8DB1847A-0B27-4DC7-888E-7D50BBD9C1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85A9A-58A9-4467-9076-69C52174CFD8}">
      <dsp:nvSpPr>
        <dsp:cNvPr id="0" name=""/>
        <dsp:cNvSpPr/>
      </dsp:nvSpPr>
      <dsp:spPr>
        <a:xfrm>
          <a:off x="9615685" y="3280745"/>
          <a:ext cx="186381" cy="57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8"/>
              </a:lnTo>
              <a:lnTo>
                <a:pt x="186381" y="5715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69B7D-8436-4E84-9405-BAB927141295}">
      <dsp:nvSpPr>
        <dsp:cNvPr id="0" name=""/>
        <dsp:cNvSpPr/>
      </dsp:nvSpPr>
      <dsp:spPr>
        <a:xfrm>
          <a:off x="10066981" y="2398542"/>
          <a:ext cx="91440" cy="260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9DEB1-F3A9-494C-A8D3-A083A2509B60}">
      <dsp:nvSpPr>
        <dsp:cNvPr id="0" name=""/>
        <dsp:cNvSpPr/>
      </dsp:nvSpPr>
      <dsp:spPr>
        <a:xfrm>
          <a:off x="5550826" y="1439934"/>
          <a:ext cx="4561875" cy="33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0"/>
              </a:lnTo>
              <a:lnTo>
                <a:pt x="4561875" y="206870"/>
              </a:lnTo>
              <a:lnTo>
                <a:pt x="4561875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6B522-57B4-48ED-8740-4E37BC7E3ED1}">
      <dsp:nvSpPr>
        <dsp:cNvPr id="0" name=""/>
        <dsp:cNvSpPr/>
      </dsp:nvSpPr>
      <dsp:spPr>
        <a:xfrm>
          <a:off x="7801576" y="2398542"/>
          <a:ext cx="186381" cy="1453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772"/>
              </a:lnTo>
              <a:lnTo>
                <a:pt x="186381" y="14537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28313-624B-469F-A2B7-036650FECDB6}">
      <dsp:nvSpPr>
        <dsp:cNvPr id="0" name=""/>
        <dsp:cNvSpPr/>
      </dsp:nvSpPr>
      <dsp:spPr>
        <a:xfrm>
          <a:off x="7801576" y="2398542"/>
          <a:ext cx="193016" cy="579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297"/>
              </a:lnTo>
              <a:lnTo>
                <a:pt x="193016" y="57929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32BD7-E200-42D4-BC9F-01EBD305DC05}">
      <dsp:nvSpPr>
        <dsp:cNvPr id="0" name=""/>
        <dsp:cNvSpPr/>
      </dsp:nvSpPr>
      <dsp:spPr>
        <a:xfrm>
          <a:off x="5550826" y="1439934"/>
          <a:ext cx="2747766" cy="33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0"/>
              </a:lnTo>
              <a:lnTo>
                <a:pt x="2747766" y="206870"/>
              </a:lnTo>
              <a:lnTo>
                <a:pt x="2747766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65010-A315-4554-A667-DF1F3D61C57E}">
      <dsp:nvSpPr>
        <dsp:cNvPr id="0" name=""/>
        <dsp:cNvSpPr/>
      </dsp:nvSpPr>
      <dsp:spPr>
        <a:xfrm>
          <a:off x="6298102" y="2398542"/>
          <a:ext cx="186381" cy="2335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976"/>
              </a:lnTo>
              <a:lnTo>
                <a:pt x="186381" y="23359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D361E-B5DA-46B7-9DD2-46133813726B}">
      <dsp:nvSpPr>
        <dsp:cNvPr id="0" name=""/>
        <dsp:cNvSpPr/>
      </dsp:nvSpPr>
      <dsp:spPr>
        <a:xfrm>
          <a:off x="6298102" y="2398542"/>
          <a:ext cx="186381" cy="1453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772"/>
              </a:lnTo>
              <a:lnTo>
                <a:pt x="186381" y="14537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9555A-E57C-41E8-8376-6DEC229C75CF}">
      <dsp:nvSpPr>
        <dsp:cNvPr id="0" name=""/>
        <dsp:cNvSpPr/>
      </dsp:nvSpPr>
      <dsp:spPr>
        <a:xfrm>
          <a:off x="6298102" y="2398542"/>
          <a:ext cx="186381" cy="57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8"/>
              </a:lnTo>
              <a:lnTo>
                <a:pt x="186381" y="5715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3114A-DAAF-4073-9958-7C3664403C23}">
      <dsp:nvSpPr>
        <dsp:cNvPr id="0" name=""/>
        <dsp:cNvSpPr/>
      </dsp:nvSpPr>
      <dsp:spPr>
        <a:xfrm>
          <a:off x="5550826" y="1439934"/>
          <a:ext cx="1244292" cy="33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0"/>
              </a:lnTo>
              <a:lnTo>
                <a:pt x="1244292" y="206870"/>
              </a:lnTo>
              <a:lnTo>
                <a:pt x="1244292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416DD-9AC9-4130-A0E9-F59CCE7C01C0}">
      <dsp:nvSpPr>
        <dsp:cNvPr id="0" name=""/>
        <dsp:cNvSpPr/>
      </dsp:nvSpPr>
      <dsp:spPr>
        <a:xfrm>
          <a:off x="5291644" y="1439934"/>
          <a:ext cx="259181" cy="337337"/>
        </a:xfrm>
        <a:custGeom>
          <a:avLst/>
          <a:gdLst/>
          <a:ahLst/>
          <a:cxnLst/>
          <a:rect l="0" t="0" r="0" b="0"/>
          <a:pathLst>
            <a:path>
              <a:moveTo>
                <a:pt x="259181" y="0"/>
              </a:moveTo>
              <a:lnTo>
                <a:pt x="259181" y="206870"/>
              </a:lnTo>
              <a:lnTo>
                <a:pt x="0" y="206870"/>
              </a:lnTo>
              <a:lnTo>
                <a:pt x="0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F4603-835F-4D41-AA59-23F19E15234B}">
      <dsp:nvSpPr>
        <dsp:cNvPr id="0" name=""/>
        <dsp:cNvSpPr/>
      </dsp:nvSpPr>
      <dsp:spPr>
        <a:xfrm>
          <a:off x="3788170" y="1439934"/>
          <a:ext cx="1762655" cy="337337"/>
        </a:xfrm>
        <a:custGeom>
          <a:avLst/>
          <a:gdLst/>
          <a:ahLst/>
          <a:cxnLst/>
          <a:rect l="0" t="0" r="0" b="0"/>
          <a:pathLst>
            <a:path>
              <a:moveTo>
                <a:pt x="1762655" y="0"/>
              </a:moveTo>
              <a:lnTo>
                <a:pt x="1762655" y="206870"/>
              </a:lnTo>
              <a:lnTo>
                <a:pt x="0" y="206870"/>
              </a:lnTo>
              <a:lnTo>
                <a:pt x="0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E5538-065D-415E-8F7A-059AC3AFF954}">
      <dsp:nvSpPr>
        <dsp:cNvPr id="0" name=""/>
        <dsp:cNvSpPr/>
      </dsp:nvSpPr>
      <dsp:spPr>
        <a:xfrm>
          <a:off x="4949800" y="5045153"/>
          <a:ext cx="186526" cy="57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8"/>
              </a:lnTo>
              <a:lnTo>
                <a:pt x="186526" y="5715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B59B5-031E-4CC1-9339-C102005D0CEC}">
      <dsp:nvSpPr>
        <dsp:cNvPr id="0" name=""/>
        <dsp:cNvSpPr/>
      </dsp:nvSpPr>
      <dsp:spPr>
        <a:xfrm>
          <a:off x="3943730" y="4162949"/>
          <a:ext cx="1503473" cy="260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66"/>
              </a:lnTo>
              <a:lnTo>
                <a:pt x="1503473" y="130466"/>
              </a:lnTo>
              <a:lnTo>
                <a:pt x="1503473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4E1C9-9D77-4EA4-A886-5531AC2A4925}">
      <dsp:nvSpPr>
        <dsp:cNvPr id="0" name=""/>
        <dsp:cNvSpPr/>
      </dsp:nvSpPr>
      <dsp:spPr>
        <a:xfrm>
          <a:off x="3446229" y="5045153"/>
          <a:ext cx="192544" cy="79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546"/>
              </a:lnTo>
              <a:lnTo>
                <a:pt x="192544" y="79954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60890-C4A9-4754-9ECD-8289803C20D4}">
      <dsp:nvSpPr>
        <dsp:cNvPr id="0" name=""/>
        <dsp:cNvSpPr/>
      </dsp:nvSpPr>
      <dsp:spPr>
        <a:xfrm>
          <a:off x="3897526" y="4162949"/>
          <a:ext cx="91440" cy="260933"/>
        </a:xfrm>
        <a:custGeom>
          <a:avLst/>
          <a:gdLst/>
          <a:ahLst/>
          <a:cxnLst/>
          <a:rect l="0" t="0" r="0" b="0"/>
          <a:pathLst>
            <a:path>
              <a:moveTo>
                <a:pt x="46204" y="0"/>
              </a:moveTo>
              <a:lnTo>
                <a:pt x="46204" y="130466"/>
              </a:lnTo>
              <a:lnTo>
                <a:pt x="45720" y="130466"/>
              </a:lnTo>
              <a:lnTo>
                <a:pt x="45720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E139B-53E4-4535-B358-B60A6DB1CA89}">
      <dsp:nvSpPr>
        <dsp:cNvPr id="0" name=""/>
        <dsp:cNvSpPr/>
      </dsp:nvSpPr>
      <dsp:spPr>
        <a:xfrm>
          <a:off x="1942756" y="5045153"/>
          <a:ext cx="186381" cy="57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8"/>
              </a:lnTo>
              <a:lnTo>
                <a:pt x="186381" y="5715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BC44F-2A34-4615-B01D-31C5A8CB0EE6}">
      <dsp:nvSpPr>
        <dsp:cNvPr id="0" name=""/>
        <dsp:cNvSpPr/>
      </dsp:nvSpPr>
      <dsp:spPr>
        <a:xfrm>
          <a:off x="2439772" y="4162949"/>
          <a:ext cx="1503958" cy="260933"/>
        </a:xfrm>
        <a:custGeom>
          <a:avLst/>
          <a:gdLst/>
          <a:ahLst/>
          <a:cxnLst/>
          <a:rect l="0" t="0" r="0" b="0"/>
          <a:pathLst>
            <a:path>
              <a:moveTo>
                <a:pt x="1503958" y="0"/>
              </a:moveTo>
              <a:lnTo>
                <a:pt x="1503958" y="130466"/>
              </a:lnTo>
              <a:lnTo>
                <a:pt x="0" y="130466"/>
              </a:lnTo>
              <a:lnTo>
                <a:pt x="0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39227-F284-4C3A-96CC-F9A9E236710F}">
      <dsp:nvSpPr>
        <dsp:cNvPr id="0" name=""/>
        <dsp:cNvSpPr/>
      </dsp:nvSpPr>
      <dsp:spPr>
        <a:xfrm>
          <a:off x="2284696" y="3280745"/>
          <a:ext cx="1659033" cy="260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66"/>
              </a:lnTo>
              <a:lnTo>
                <a:pt x="1659033" y="130466"/>
              </a:lnTo>
              <a:lnTo>
                <a:pt x="1659033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EC33E-3305-44B0-B623-D473E1F504FD}">
      <dsp:nvSpPr>
        <dsp:cNvPr id="0" name=""/>
        <dsp:cNvSpPr/>
      </dsp:nvSpPr>
      <dsp:spPr>
        <a:xfrm>
          <a:off x="128647" y="4162949"/>
          <a:ext cx="186381" cy="1453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772"/>
              </a:lnTo>
              <a:lnTo>
                <a:pt x="186381" y="145377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10DB0-2823-4135-8E2A-2E59AD95C152}">
      <dsp:nvSpPr>
        <dsp:cNvPr id="0" name=""/>
        <dsp:cNvSpPr/>
      </dsp:nvSpPr>
      <dsp:spPr>
        <a:xfrm>
          <a:off x="128647" y="4162949"/>
          <a:ext cx="186381" cy="57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8"/>
              </a:lnTo>
              <a:lnTo>
                <a:pt x="186381" y="57156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C38AF-D75E-4656-A97E-142E7CD6EFBC}">
      <dsp:nvSpPr>
        <dsp:cNvPr id="0" name=""/>
        <dsp:cNvSpPr/>
      </dsp:nvSpPr>
      <dsp:spPr>
        <a:xfrm>
          <a:off x="625663" y="3280745"/>
          <a:ext cx="1659033" cy="260933"/>
        </a:xfrm>
        <a:custGeom>
          <a:avLst/>
          <a:gdLst/>
          <a:ahLst/>
          <a:cxnLst/>
          <a:rect l="0" t="0" r="0" b="0"/>
          <a:pathLst>
            <a:path>
              <a:moveTo>
                <a:pt x="1659033" y="0"/>
              </a:moveTo>
              <a:lnTo>
                <a:pt x="1659033" y="130466"/>
              </a:lnTo>
              <a:lnTo>
                <a:pt x="0" y="130466"/>
              </a:lnTo>
              <a:lnTo>
                <a:pt x="0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695A2-98BC-4B45-B222-98CFDCB5F3DB}">
      <dsp:nvSpPr>
        <dsp:cNvPr id="0" name=""/>
        <dsp:cNvSpPr/>
      </dsp:nvSpPr>
      <dsp:spPr>
        <a:xfrm>
          <a:off x="2238976" y="2398542"/>
          <a:ext cx="91440" cy="260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3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00546-940D-4308-98F1-2171B13E3334}">
      <dsp:nvSpPr>
        <dsp:cNvPr id="0" name=""/>
        <dsp:cNvSpPr/>
      </dsp:nvSpPr>
      <dsp:spPr>
        <a:xfrm>
          <a:off x="2284696" y="1439934"/>
          <a:ext cx="3266129" cy="337337"/>
        </a:xfrm>
        <a:custGeom>
          <a:avLst/>
          <a:gdLst/>
          <a:ahLst/>
          <a:cxnLst/>
          <a:rect l="0" t="0" r="0" b="0"/>
          <a:pathLst>
            <a:path>
              <a:moveTo>
                <a:pt x="3266129" y="0"/>
              </a:moveTo>
              <a:lnTo>
                <a:pt x="3266129" y="206870"/>
              </a:lnTo>
              <a:lnTo>
                <a:pt x="0" y="206870"/>
              </a:lnTo>
              <a:lnTo>
                <a:pt x="0" y="3373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16516-B5FB-4F08-B7F2-4E76924C071D}">
      <dsp:nvSpPr>
        <dsp:cNvPr id="0" name=""/>
        <dsp:cNvSpPr/>
      </dsp:nvSpPr>
      <dsp:spPr>
        <a:xfrm>
          <a:off x="4929556" y="818664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General Manager </a:t>
          </a:r>
          <a:r>
            <a:rPr lang="en-US" sz="900" b="0" kern="1200" dirty="0">
              <a:solidFill>
                <a:sysClr val="windowText" lastClr="000000"/>
              </a:solidFill>
            </a:rPr>
            <a:t>Sergio Ramirez</a:t>
          </a:r>
        </a:p>
      </dsp:txBody>
      <dsp:txXfrm>
        <a:off x="4929556" y="818664"/>
        <a:ext cx="1242540" cy="621270"/>
      </dsp:txXfrm>
    </dsp:sp>
    <dsp:sp modelId="{4373D4A1-3C0C-4129-8E17-BA7F53D0C36A}">
      <dsp:nvSpPr>
        <dsp:cNvPr id="0" name=""/>
        <dsp:cNvSpPr/>
      </dsp:nvSpPr>
      <dsp:spPr>
        <a:xfrm>
          <a:off x="1663426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u="sng" kern="1200" dirty="0">
              <a:solidFill>
                <a:sysClr val="windowText" lastClr="000000"/>
              </a:solidFill>
            </a:rPr>
            <a:t>Operations Superintendent</a:t>
          </a:r>
          <a:r>
            <a:rPr lang="en-US" sz="900" b="1" kern="1200" dirty="0">
              <a:solidFill>
                <a:sysClr val="windowText" lastClr="000000"/>
              </a:solidFill>
            </a:rPr>
            <a:t>   </a:t>
          </a:r>
          <a:r>
            <a:rPr lang="en-US" sz="900" b="0" kern="1200" dirty="0">
              <a:solidFill>
                <a:sysClr val="windowText" lastClr="000000"/>
              </a:solidFill>
            </a:rPr>
            <a:t>Robert Hulsmann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0" kern="1200" dirty="0">
            <a:solidFill>
              <a:sysClr val="windowText" lastClr="000000"/>
            </a:solidFill>
          </a:endParaRPr>
        </a:p>
      </dsp:txBody>
      <dsp:txXfrm>
        <a:off x="1663426" y="1777272"/>
        <a:ext cx="1242540" cy="621270"/>
      </dsp:txXfrm>
    </dsp:sp>
    <dsp:sp modelId="{C60093F4-7363-42EC-83F4-95857C85E167}">
      <dsp:nvSpPr>
        <dsp:cNvPr id="0" name=""/>
        <dsp:cNvSpPr/>
      </dsp:nvSpPr>
      <dsp:spPr>
        <a:xfrm>
          <a:off x="1663426" y="2659475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Asst. Operations Superintendent   </a:t>
          </a:r>
          <a:r>
            <a:rPr lang="en-US" sz="900" b="0" kern="1200" dirty="0">
              <a:solidFill>
                <a:sysClr val="windowText" lastClr="000000"/>
              </a:solidFill>
            </a:rPr>
            <a:t>Robert Scheidt</a:t>
          </a:r>
        </a:p>
      </dsp:txBody>
      <dsp:txXfrm>
        <a:off x="1663426" y="2659475"/>
        <a:ext cx="1242540" cy="621270"/>
      </dsp:txXfrm>
    </dsp:sp>
    <dsp:sp modelId="{0F4D2D93-0DF2-429C-8ED1-30E0F78BF91B}">
      <dsp:nvSpPr>
        <dsp:cNvPr id="0" name=""/>
        <dsp:cNvSpPr/>
      </dsp:nvSpPr>
      <dsp:spPr>
        <a:xfrm>
          <a:off x="4392" y="3541679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Pump Facility Supervisor</a:t>
          </a:r>
          <a:r>
            <a:rPr lang="en-US" sz="900" b="1" kern="1200" dirty="0">
              <a:solidFill>
                <a:sysClr val="windowText" lastClr="000000"/>
              </a:solidFill>
            </a:rPr>
            <a:t>        </a:t>
          </a:r>
          <a:r>
            <a:rPr lang="en-US" sz="900" b="0" kern="1200" dirty="0">
              <a:solidFill>
                <a:sysClr val="windowText" lastClr="000000"/>
              </a:solidFill>
            </a:rPr>
            <a:t>Lisandro Marquez</a:t>
          </a:r>
        </a:p>
      </dsp:txBody>
      <dsp:txXfrm>
        <a:off x="4392" y="3541679"/>
        <a:ext cx="1242540" cy="621270"/>
      </dsp:txXfrm>
    </dsp:sp>
    <dsp:sp modelId="{572AC679-2CA1-4307-894C-C1236524D617}">
      <dsp:nvSpPr>
        <dsp:cNvPr id="0" name=""/>
        <dsp:cNvSpPr/>
      </dsp:nvSpPr>
      <dsp:spPr>
        <a:xfrm>
          <a:off x="315028" y="4423883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Pump Station Mechanic</a:t>
          </a:r>
          <a:r>
            <a:rPr lang="en-US" sz="900" b="1" kern="1200" dirty="0">
              <a:solidFill>
                <a:sysClr val="windowText" lastClr="000000"/>
              </a:solidFill>
            </a:rPr>
            <a:t>               </a:t>
          </a:r>
          <a:r>
            <a:rPr lang="en-US" sz="900" b="0" kern="1200" dirty="0">
              <a:solidFill>
                <a:sysClr val="windowText" lastClr="000000"/>
              </a:solidFill>
            </a:rPr>
            <a:t>Angel Ambriz</a:t>
          </a:r>
        </a:p>
      </dsp:txBody>
      <dsp:txXfrm>
        <a:off x="315028" y="4423883"/>
        <a:ext cx="1242540" cy="621270"/>
      </dsp:txXfrm>
    </dsp:sp>
    <dsp:sp modelId="{0FC347C0-BFD7-4FA5-BE52-52B509BD8561}">
      <dsp:nvSpPr>
        <dsp:cNvPr id="0" name=""/>
        <dsp:cNvSpPr/>
      </dsp:nvSpPr>
      <dsp:spPr>
        <a:xfrm>
          <a:off x="315028" y="5306086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Utility Worker</a:t>
          </a:r>
          <a:r>
            <a:rPr lang="en-US" sz="900" b="1" kern="1200" dirty="0">
              <a:solidFill>
                <a:sysClr val="windowText" lastClr="000000"/>
              </a:solidFill>
            </a:rPr>
            <a:t>       </a:t>
          </a:r>
          <a:r>
            <a:rPr lang="en-US" sz="900" b="0" kern="1200" dirty="0">
              <a:solidFill>
                <a:sysClr val="windowText" lastClr="000000"/>
              </a:solidFill>
            </a:rPr>
            <a:t>Dominic Nanni</a:t>
          </a:r>
        </a:p>
      </dsp:txBody>
      <dsp:txXfrm>
        <a:off x="315028" y="5306086"/>
        <a:ext cx="1242540" cy="621270"/>
      </dsp:txXfrm>
    </dsp:sp>
    <dsp:sp modelId="{598C53AC-16F4-4F29-8F05-12A79FAD40BC}">
      <dsp:nvSpPr>
        <dsp:cNvPr id="0" name=""/>
        <dsp:cNvSpPr/>
      </dsp:nvSpPr>
      <dsp:spPr>
        <a:xfrm>
          <a:off x="3322460" y="3541679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Operations Supervisor</a:t>
          </a:r>
          <a:r>
            <a:rPr lang="en-US" sz="900" b="1" kern="1200" dirty="0">
              <a:solidFill>
                <a:sysClr val="windowText" lastClr="000000"/>
              </a:solidFill>
            </a:rPr>
            <a:t>           </a:t>
          </a:r>
          <a:r>
            <a:rPr lang="en-US" sz="900" b="0" kern="1200" dirty="0">
              <a:solidFill>
                <a:sysClr val="windowText" lastClr="000000"/>
              </a:solidFill>
            </a:rPr>
            <a:t>Heath Cortez</a:t>
          </a:r>
        </a:p>
      </dsp:txBody>
      <dsp:txXfrm>
        <a:off x="3322460" y="3541679"/>
        <a:ext cx="1242540" cy="621270"/>
      </dsp:txXfrm>
    </dsp:sp>
    <dsp:sp modelId="{29C4A6C3-5634-4FE2-80B4-AE3943BED333}">
      <dsp:nvSpPr>
        <dsp:cNvPr id="0" name=""/>
        <dsp:cNvSpPr/>
      </dsp:nvSpPr>
      <dsp:spPr>
        <a:xfrm>
          <a:off x="1818502" y="4423883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CCTV Field Supervisor</a:t>
          </a:r>
          <a:r>
            <a:rPr lang="en-US" sz="900" b="1" kern="1200" dirty="0">
              <a:solidFill>
                <a:sysClr val="windowText" lastClr="000000"/>
              </a:solidFill>
            </a:rPr>
            <a:t>              </a:t>
          </a:r>
          <a:r>
            <a:rPr lang="en-US" sz="900" b="0" kern="1200" dirty="0">
              <a:solidFill>
                <a:sysClr val="windowText" lastClr="000000"/>
              </a:solidFill>
            </a:rPr>
            <a:t>Eric Madrigal</a:t>
          </a:r>
        </a:p>
      </dsp:txBody>
      <dsp:txXfrm>
        <a:off x="1818502" y="4423883"/>
        <a:ext cx="1242540" cy="621270"/>
      </dsp:txXfrm>
    </dsp:sp>
    <dsp:sp modelId="{F835FB42-F3D1-491F-84AF-F8812F445242}">
      <dsp:nvSpPr>
        <dsp:cNvPr id="0" name=""/>
        <dsp:cNvSpPr/>
      </dsp:nvSpPr>
      <dsp:spPr>
        <a:xfrm>
          <a:off x="2129137" y="5306086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CCTV Technician</a:t>
          </a:r>
          <a:r>
            <a:rPr lang="en-US" sz="900" b="1" kern="1200" dirty="0">
              <a:solidFill>
                <a:sysClr val="windowText" lastClr="000000"/>
              </a:solidFill>
            </a:rPr>
            <a:t>  </a:t>
          </a:r>
          <a:r>
            <a:rPr lang="en-US" sz="900" b="0" kern="1200" dirty="0">
              <a:solidFill>
                <a:sysClr val="windowText" lastClr="000000"/>
              </a:solidFill>
            </a:rPr>
            <a:t>Justin Kinder</a:t>
          </a:r>
        </a:p>
      </dsp:txBody>
      <dsp:txXfrm>
        <a:off x="2129137" y="5306086"/>
        <a:ext cx="1242540" cy="621270"/>
      </dsp:txXfrm>
    </dsp:sp>
    <dsp:sp modelId="{F8C8382E-036A-4077-91CC-EE07BDCBBE2C}">
      <dsp:nvSpPr>
        <dsp:cNvPr id="0" name=""/>
        <dsp:cNvSpPr/>
      </dsp:nvSpPr>
      <dsp:spPr>
        <a:xfrm>
          <a:off x="3321975" y="4423883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>
              <a:solidFill>
                <a:sysClr val="windowText" lastClr="000000"/>
              </a:solidFill>
            </a:rPr>
            <a:t>Maintenance </a:t>
          </a:r>
          <a:r>
            <a:rPr lang="en-US" sz="900" b="1" u="sng" kern="1200" dirty="0">
              <a:solidFill>
                <a:sysClr val="windowText" lastClr="000000"/>
              </a:solidFill>
            </a:rPr>
            <a:t>Field Supervisors</a:t>
          </a:r>
          <a:r>
            <a:rPr lang="en-US" sz="900" b="1" kern="1200" dirty="0">
              <a:solidFill>
                <a:sysClr val="windowText" lastClr="000000"/>
              </a:solidFill>
            </a:rPr>
            <a:t>          </a:t>
          </a:r>
          <a:r>
            <a:rPr lang="en-US" sz="900" b="0" kern="1200" dirty="0">
              <a:solidFill>
                <a:sysClr val="windowText" lastClr="000000"/>
              </a:solidFill>
            </a:rPr>
            <a:t>Henry Santos      Damian Madrigal    Victor Garcia</a:t>
          </a:r>
        </a:p>
      </dsp:txBody>
      <dsp:txXfrm>
        <a:off x="3321975" y="4423883"/>
        <a:ext cx="1242540" cy="621270"/>
      </dsp:txXfrm>
    </dsp:sp>
    <dsp:sp modelId="{B99DE7CD-ABEE-424F-BF8C-256ED700F798}">
      <dsp:nvSpPr>
        <dsp:cNvPr id="0" name=""/>
        <dsp:cNvSpPr/>
      </dsp:nvSpPr>
      <dsp:spPr>
        <a:xfrm>
          <a:off x="3638774" y="5422568"/>
          <a:ext cx="1242540" cy="8442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Maintenance Workers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Sione Lolohea           Seth Avila                Feleti Koka            Andres Garcia      D’Andre White</a:t>
          </a:r>
        </a:p>
      </dsp:txBody>
      <dsp:txXfrm>
        <a:off x="3638774" y="5422568"/>
        <a:ext cx="1242540" cy="844262"/>
      </dsp:txXfrm>
    </dsp:sp>
    <dsp:sp modelId="{78B1744B-39A3-4C52-AA59-201F781FA796}">
      <dsp:nvSpPr>
        <dsp:cNvPr id="0" name=""/>
        <dsp:cNvSpPr/>
      </dsp:nvSpPr>
      <dsp:spPr>
        <a:xfrm>
          <a:off x="4825449" y="4423883"/>
          <a:ext cx="1243509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Rehab Field Supervisor</a:t>
          </a:r>
          <a:r>
            <a:rPr lang="en-US" sz="900" b="1" kern="1200" dirty="0">
              <a:solidFill>
                <a:sysClr val="windowText" lastClr="000000"/>
              </a:solidFill>
            </a:rPr>
            <a:t>          </a:t>
          </a:r>
          <a:r>
            <a:rPr lang="en-US" sz="900" b="0" kern="1200" dirty="0">
              <a:solidFill>
                <a:sysClr val="windowText" lastClr="000000"/>
              </a:solidFill>
            </a:rPr>
            <a:t>Marvin Argueta -Ramos</a:t>
          </a:r>
        </a:p>
      </dsp:txBody>
      <dsp:txXfrm>
        <a:off x="4825449" y="4423883"/>
        <a:ext cx="1243509" cy="621270"/>
      </dsp:txXfrm>
    </dsp:sp>
    <dsp:sp modelId="{F6D31432-5C0D-4238-9232-4FF518EFA856}">
      <dsp:nvSpPr>
        <dsp:cNvPr id="0" name=""/>
        <dsp:cNvSpPr/>
      </dsp:nvSpPr>
      <dsp:spPr>
        <a:xfrm>
          <a:off x="5136327" y="5306086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Rehab Technician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Dominic Proia</a:t>
          </a:r>
        </a:p>
      </dsp:txBody>
      <dsp:txXfrm>
        <a:off x="5136327" y="5306086"/>
        <a:ext cx="1242540" cy="621270"/>
      </dsp:txXfrm>
    </dsp:sp>
    <dsp:sp modelId="{05697595-0024-48C6-B612-0B73A3F2EF7A}">
      <dsp:nvSpPr>
        <dsp:cNvPr id="0" name=""/>
        <dsp:cNvSpPr/>
      </dsp:nvSpPr>
      <dsp:spPr>
        <a:xfrm>
          <a:off x="3166900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Finance Manager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Debra Fisher</a:t>
          </a:r>
        </a:p>
      </dsp:txBody>
      <dsp:txXfrm>
        <a:off x="3166900" y="1777272"/>
        <a:ext cx="1242540" cy="621270"/>
      </dsp:txXfrm>
    </dsp:sp>
    <dsp:sp modelId="{F1D34778-D7AC-48EB-8172-0FC20688079C}">
      <dsp:nvSpPr>
        <dsp:cNvPr id="0" name=""/>
        <dsp:cNvSpPr/>
      </dsp:nvSpPr>
      <dsp:spPr>
        <a:xfrm>
          <a:off x="4670374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Information Technology Analyst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Aurora Ledesma</a:t>
          </a:r>
        </a:p>
      </dsp:txBody>
      <dsp:txXfrm>
        <a:off x="4670374" y="1777272"/>
        <a:ext cx="1242540" cy="621270"/>
      </dsp:txXfrm>
    </dsp:sp>
    <dsp:sp modelId="{421A9F17-17C2-4A43-9D4A-710E3A592215}">
      <dsp:nvSpPr>
        <dsp:cNvPr id="0" name=""/>
        <dsp:cNvSpPr/>
      </dsp:nvSpPr>
      <dsp:spPr>
        <a:xfrm>
          <a:off x="6173848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Office and Communications Manager</a:t>
          </a:r>
          <a:r>
            <a:rPr lang="en-US" sz="900" b="1" kern="1200" dirty="0">
              <a:solidFill>
                <a:sysClr val="windowText" lastClr="000000"/>
              </a:solidFill>
            </a:rPr>
            <a:t>                  </a:t>
          </a:r>
          <a:r>
            <a:rPr lang="en-US" sz="900" b="0" kern="1200" dirty="0">
              <a:solidFill>
                <a:sysClr val="windowText" lastClr="000000"/>
              </a:solidFill>
            </a:rPr>
            <a:t>Todd Reese</a:t>
          </a:r>
        </a:p>
      </dsp:txBody>
      <dsp:txXfrm>
        <a:off x="6173848" y="1777272"/>
        <a:ext cx="1242540" cy="621270"/>
      </dsp:txXfrm>
    </dsp:sp>
    <dsp:sp modelId="{B13EEC7D-C68E-4BA8-BAF5-EBCAB6A779E1}">
      <dsp:nvSpPr>
        <dsp:cNvPr id="0" name=""/>
        <dsp:cNvSpPr/>
      </dsp:nvSpPr>
      <dsp:spPr>
        <a:xfrm>
          <a:off x="6484483" y="2659475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Personnel &amp; Accounting Specialist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Annette Bergeron</a:t>
          </a:r>
        </a:p>
      </dsp:txBody>
      <dsp:txXfrm>
        <a:off x="6484483" y="2659475"/>
        <a:ext cx="1242540" cy="621270"/>
      </dsp:txXfrm>
    </dsp:sp>
    <dsp:sp modelId="{87DC0A79-2EB5-4512-B819-B55BB2DE6556}">
      <dsp:nvSpPr>
        <dsp:cNvPr id="0" name=""/>
        <dsp:cNvSpPr/>
      </dsp:nvSpPr>
      <dsp:spPr>
        <a:xfrm>
          <a:off x="6484483" y="3541679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Admin Technicians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Carrie Nevoli       Desiree Slater</a:t>
          </a:r>
        </a:p>
      </dsp:txBody>
      <dsp:txXfrm>
        <a:off x="6484483" y="3541679"/>
        <a:ext cx="1242540" cy="621270"/>
      </dsp:txXfrm>
    </dsp:sp>
    <dsp:sp modelId="{E30B2C07-1171-436D-84A5-EADDA30B6E39}">
      <dsp:nvSpPr>
        <dsp:cNvPr id="0" name=""/>
        <dsp:cNvSpPr/>
      </dsp:nvSpPr>
      <dsp:spPr>
        <a:xfrm>
          <a:off x="6484483" y="4423883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P/T Clerical Assistant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u="none" kern="1200" dirty="0">
              <a:solidFill>
                <a:sysClr val="windowText" lastClr="000000"/>
              </a:solidFill>
            </a:rPr>
            <a:t>Katelyn Magana</a:t>
          </a:r>
        </a:p>
      </dsp:txBody>
      <dsp:txXfrm>
        <a:off x="6484483" y="4423883"/>
        <a:ext cx="1242540" cy="621270"/>
      </dsp:txXfrm>
    </dsp:sp>
    <dsp:sp modelId="{C1010831-7EAF-47AE-8AF6-0035B4F4615E}">
      <dsp:nvSpPr>
        <dsp:cNvPr id="0" name=""/>
        <dsp:cNvSpPr/>
      </dsp:nvSpPr>
      <dsp:spPr>
        <a:xfrm>
          <a:off x="7677322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Project Manager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Fariborz Heydari</a:t>
          </a:r>
        </a:p>
      </dsp:txBody>
      <dsp:txXfrm>
        <a:off x="7677322" y="1777272"/>
        <a:ext cx="1242540" cy="621270"/>
      </dsp:txXfrm>
    </dsp:sp>
    <dsp:sp modelId="{E8E517AC-AA63-4B34-A587-0BF558C0278A}">
      <dsp:nvSpPr>
        <dsp:cNvPr id="0" name=""/>
        <dsp:cNvSpPr/>
      </dsp:nvSpPr>
      <dsp:spPr>
        <a:xfrm>
          <a:off x="7994592" y="2667204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Associate Engineer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ysClr val="windowText" lastClr="000000"/>
              </a:solidFill>
            </a:rPr>
            <a:t>Yutian Lei</a:t>
          </a:r>
        </a:p>
      </dsp:txBody>
      <dsp:txXfrm>
        <a:off x="7994592" y="2667204"/>
        <a:ext cx="1242540" cy="621270"/>
      </dsp:txXfrm>
    </dsp:sp>
    <dsp:sp modelId="{FE6A59ED-ED90-46D4-BFE1-CCBD3434DEC4}">
      <dsp:nvSpPr>
        <dsp:cNvPr id="0" name=""/>
        <dsp:cNvSpPr/>
      </dsp:nvSpPr>
      <dsp:spPr>
        <a:xfrm>
          <a:off x="7987957" y="3541679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Construction Inspector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ysClr val="windowText" lastClr="000000"/>
              </a:solidFill>
            </a:rPr>
            <a:t>George Sanchez</a:t>
          </a:r>
        </a:p>
      </dsp:txBody>
      <dsp:txXfrm>
        <a:off x="7987957" y="3541679"/>
        <a:ext cx="1242540" cy="621270"/>
      </dsp:txXfrm>
    </dsp:sp>
    <dsp:sp modelId="{770C13E4-1F87-46C3-B8F6-3B3F81725B9D}">
      <dsp:nvSpPr>
        <dsp:cNvPr id="0" name=""/>
        <dsp:cNvSpPr/>
      </dsp:nvSpPr>
      <dsp:spPr>
        <a:xfrm>
          <a:off x="9491431" y="1777272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Water Quality Manager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ysClr val="windowText" lastClr="000000"/>
              </a:solidFill>
            </a:rPr>
            <a:t>Jed Beyer</a:t>
          </a:r>
        </a:p>
      </dsp:txBody>
      <dsp:txXfrm>
        <a:off x="9491431" y="1777272"/>
        <a:ext cx="1242540" cy="621270"/>
      </dsp:txXfrm>
    </dsp:sp>
    <dsp:sp modelId="{CF634E79-BBE6-44EE-BE84-1FF53CD3B359}">
      <dsp:nvSpPr>
        <dsp:cNvPr id="0" name=""/>
        <dsp:cNvSpPr/>
      </dsp:nvSpPr>
      <dsp:spPr>
        <a:xfrm>
          <a:off x="9491431" y="2659475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Water Quality Supervisor/Operator</a:t>
          </a:r>
          <a:r>
            <a:rPr lang="en-US" sz="900" b="1" kern="1200" dirty="0">
              <a:solidFill>
                <a:sysClr val="windowText" lastClr="000000"/>
              </a:solidFill>
            </a:rPr>
            <a:t> </a:t>
          </a:r>
          <a:r>
            <a:rPr lang="en-US" sz="900" b="0" kern="1200" dirty="0">
              <a:solidFill>
                <a:sysClr val="windowText" lastClr="000000"/>
              </a:solidFill>
            </a:rPr>
            <a:t>Quinten Green</a:t>
          </a:r>
        </a:p>
      </dsp:txBody>
      <dsp:txXfrm>
        <a:off x="9491431" y="2659475"/>
        <a:ext cx="1242540" cy="621270"/>
      </dsp:txXfrm>
    </dsp:sp>
    <dsp:sp modelId="{2461AE0C-6CE5-4090-B74F-6072EB9524FC}">
      <dsp:nvSpPr>
        <dsp:cNvPr id="0" name=""/>
        <dsp:cNvSpPr/>
      </dsp:nvSpPr>
      <dsp:spPr>
        <a:xfrm>
          <a:off x="9802066" y="3541679"/>
          <a:ext cx="1242540" cy="6212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ysClr val="windowText" lastClr="000000"/>
              </a:solidFill>
            </a:rPr>
            <a:t>Source Control Inspectors</a:t>
          </a:r>
          <a:r>
            <a:rPr lang="en-US" sz="900" b="1" kern="1200" dirty="0">
              <a:solidFill>
                <a:sysClr val="windowText" lastClr="000000"/>
              </a:solidFill>
            </a:rPr>
            <a:t>            </a:t>
          </a:r>
          <a:r>
            <a:rPr lang="en-US" sz="900" b="0" kern="1200" dirty="0">
              <a:solidFill>
                <a:sysClr val="windowText" lastClr="000000"/>
              </a:solidFill>
            </a:rPr>
            <a:t>Rupert Sandoval    Albert Patino</a:t>
          </a:r>
        </a:p>
      </dsp:txBody>
      <dsp:txXfrm>
        <a:off x="9802066" y="3541679"/>
        <a:ext cx="1242540" cy="62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EAD807-41BC-46ED-B9BF-6CADAA6DE56E}" type="datetimeFigureOut">
              <a:rPr lang="en-US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9C6D7B-99CC-46C2-8FC3-BAC4FC239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69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41" indent="-2857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33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965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099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232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364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498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630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337E6C-2C68-4D09-ACB0-3596803CB3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65788" indent="0" algn="ctr">
              <a:buNone/>
              <a:defRPr/>
            </a:lvl2pPr>
            <a:lvl3pPr marL="731575" indent="0" algn="ctr">
              <a:buNone/>
              <a:defRPr/>
            </a:lvl3pPr>
            <a:lvl4pPr marL="1097362" indent="0" algn="ctr">
              <a:buNone/>
              <a:defRPr/>
            </a:lvl4pPr>
            <a:lvl5pPr marL="1463150" indent="0" algn="ctr">
              <a:buNone/>
              <a:defRPr/>
            </a:lvl5pPr>
            <a:lvl6pPr marL="1828937" indent="0" algn="ctr">
              <a:buNone/>
              <a:defRPr/>
            </a:lvl6pPr>
            <a:lvl7pPr marL="2194724" indent="0" algn="ctr">
              <a:buNone/>
              <a:defRPr/>
            </a:lvl7pPr>
            <a:lvl8pPr marL="2560512" indent="0" algn="ctr">
              <a:buNone/>
              <a:defRPr/>
            </a:lvl8pPr>
            <a:lvl9pPr marL="29263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C2298-0617-493C-B525-DA8313B65B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EDAF-9130-4AA8-B24A-CFB67B939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6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6190"/>
            <a:ext cx="27432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6190"/>
            <a:ext cx="802640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EAD82-BDB5-4BCC-AFA6-1974AC7B7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12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2133600"/>
            <a:ext cx="10972800" cy="603461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6BDD7-8293-4D69-93DF-C9D5E3C62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BFA4F-926F-460A-A99E-0F8C4440A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0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875868"/>
            <a:ext cx="10363200" cy="18161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875623"/>
            <a:ext cx="10363200" cy="2000249"/>
          </a:xfrm>
        </p:spPr>
        <p:txBody>
          <a:bodyPr anchor="b"/>
          <a:lstStyle>
            <a:lvl1pPr marL="0" indent="0">
              <a:buNone/>
              <a:defRPr sz="1600"/>
            </a:lvl1pPr>
            <a:lvl2pPr marL="365788" indent="0">
              <a:buNone/>
              <a:defRPr sz="1440"/>
            </a:lvl2pPr>
            <a:lvl3pPr marL="731575" indent="0">
              <a:buNone/>
              <a:defRPr sz="1280"/>
            </a:lvl3pPr>
            <a:lvl4pPr marL="1097362" indent="0">
              <a:buNone/>
              <a:defRPr sz="1120"/>
            </a:lvl4pPr>
            <a:lvl5pPr marL="1463150" indent="0">
              <a:buNone/>
              <a:defRPr sz="1120"/>
            </a:lvl5pPr>
            <a:lvl6pPr marL="1828937" indent="0">
              <a:buNone/>
              <a:defRPr sz="1120"/>
            </a:lvl6pPr>
            <a:lvl7pPr marL="2194724" indent="0">
              <a:buNone/>
              <a:defRPr sz="1120"/>
            </a:lvl7pPr>
            <a:lvl8pPr marL="2560512" indent="0">
              <a:buNone/>
              <a:defRPr sz="1120"/>
            </a:lvl8pPr>
            <a:lvl9pPr marL="2926300" indent="0">
              <a:buNone/>
              <a:defRPr sz="1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FA06E-20A1-431A-B76B-028836AA9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2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5384800" cy="6034618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384800" cy="6034618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7A809-B25E-4DA7-9C3F-DF72DA926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3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2046818"/>
            <a:ext cx="5386918" cy="85301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88" indent="0">
              <a:buNone/>
              <a:defRPr sz="1600" b="1"/>
            </a:lvl2pPr>
            <a:lvl3pPr marL="731575" indent="0">
              <a:buNone/>
              <a:defRPr sz="1440" b="1"/>
            </a:lvl3pPr>
            <a:lvl4pPr marL="1097362" indent="0">
              <a:buNone/>
              <a:defRPr sz="1280" b="1"/>
            </a:lvl4pPr>
            <a:lvl5pPr marL="1463150" indent="0">
              <a:buNone/>
              <a:defRPr sz="1280" b="1"/>
            </a:lvl5pPr>
            <a:lvl6pPr marL="1828937" indent="0">
              <a:buNone/>
              <a:defRPr sz="1280" b="1"/>
            </a:lvl6pPr>
            <a:lvl7pPr marL="2194724" indent="0">
              <a:buNone/>
              <a:defRPr sz="1280" b="1"/>
            </a:lvl7pPr>
            <a:lvl8pPr marL="2560512" indent="0">
              <a:buNone/>
              <a:defRPr sz="1280" b="1"/>
            </a:lvl8pPr>
            <a:lvl9pPr marL="292630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899834"/>
            <a:ext cx="5386918" cy="526838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46818"/>
            <a:ext cx="5389034" cy="85301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88" indent="0">
              <a:buNone/>
              <a:defRPr sz="1600" b="1"/>
            </a:lvl2pPr>
            <a:lvl3pPr marL="731575" indent="0">
              <a:buNone/>
              <a:defRPr sz="1440" b="1"/>
            </a:lvl3pPr>
            <a:lvl4pPr marL="1097362" indent="0">
              <a:buNone/>
              <a:defRPr sz="1280" b="1"/>
            </a:lvl4pPr>
            <a:lvl5pPr marL="1463150" indent="0">
              <a:buNone/>
              <a:defRPr sz="1280" b="1"/>
            </a:lvl5pPr>
            <a:lvl6pPr marL="1828937" indent="0">
              <a:buNone/>
              <a:defRPr sz="1280" b="1"/>
            </a:lvl6pPr>
            <a:lvl7pPr marL="2194724" indent="0">
              <a:buNone/>
              <a:defRPr sz="1280" b="1"/>
            </a:lvl7pPr>
            <a:lvl8pPr marL="2560512" indent="0">
              <a:buNone/>
              <a:defRPr sz="1280" b="1"/>
            </a:lvl8pPr>
            <a:lvl9pPr marL="292630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899834"/>
            <a:ext cx="5389034" cy="526838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1A321-A481-4FDA-A514-70497CE3A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48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43156-9E25-4A54-88E2-21619749D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31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B9220-E580-4D91-A582-E5CEF42B5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34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364067"/>
            <a:ext cx="4011084" cy="154940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364072"/>
            <a:ext cx="6815667" cy="7804151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913472"/>
            <a:ext cx="4011084" cy="6254751"/>
          </a:xfrm>
        </p:spPr>
        <p:txBody>
          <a:bodyPr/>
          <a:lstStyle>
            <a:lvl1pPr marL="0" indent="0">
              <a:buNone/>
              <a:defRPr sz="1120"/>
            </a:lvl1pPr>
            <a:lvl2pPr marL="365788" indent="0">
              <a:buNone/>
              <a:defRPr sz="960"/>
            </a:lvl2pPr>
            <a:lvl3pPr marL="731575" indent="0">
              <a:buNone/>
              <a:defRPr sz="800"/>
            </a:lvl3pPr>
            <a:lvl4pPr marL="1097362" indent="0">
              <a:buNone/>
              <a:defRPr sz="720"/>
            </a:lvl4pPr>
            <a:lvl5pPr marL="1463150" indent="0">
              <a:buNone/>
              <a:defRPr sz="720"/>
            </a:lvl5pPr>
            <a:lvl6pPr marL="1828937" indent="0">
              <a:buNone/>
              <a:defRPr sz="720"/>
            </a:lvl6pPr>
            <a:lvl7pPr marL="2194724" indent="0">
              <a:buNone/>
              <a:defRPr sz="720"/>
            </a:lvl7pPr>
            <a:lvl8pPr marL="2560512" indent="0">
              <a:buNone/>
              <a:defRPr sz="720"/>
            </a:lvl8pPr>
            <a:lvl9pPr marL="292630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8615-03B4-4FA2-AE87-C206EFEE0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18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6400805"/>
            <a:ext cx="7315200" cy="7556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817033"/>
            <a:ext cx="7315200" cy="5486400"/>
          </a:xfrm>
        </p:spPr>
        <p:txBody>
          <a:bodyPr/>
          <a:lstStyle>
            <a:lvl1pPr marL="0" indent="0">
              <a:buNone/>
              <a:defRPr sz="2560"/>
            </a:lvl1pPr>
            <a:lvl2pPr marL="365788" indent="0">
              <a:buNone/>
              <a:defRPr sz="2240"/>
            </a:lvl2pPr>
            <a:lvl3pPr marL="731575" indent="0">
              <a:buNone/>
              <a:defRPr sz="1920"/>
            </a:lvl3pPr>
            <a:lvl4pPr marL="1097362" indent="0">
              <a:buNone/>
              <a:defRPr sz="1600"/>
            </a:lvl4pPr>
            <a:lvl5pPr marL="1463150" indent="0">
              <a:buNone/>
              <a:defRPr sz="1600"/>
            </a:lvl5pPr>
            <a:lvl6pPr marL="1828937" indent="0">
              <a:buNone/>
              <a:defRPr sz="1600"/>
            </a:lvl6pPr>
            <a:lvl7pPr marL="2194724" indent="0">
              <a:buNone/>
              <a:defRPr sz="1600"/>
            </a:lvl7pPr>
            <a:lvl8pPr marL="2560512" indent="0">
              <a:buNone/>
              <a:defRPr sz="1600"/>
            </a:lvl8pPr>
            <a:lvl9pPr marL="2926300" indent="0">
              <a:buNone/>
              <a:defRPr sz="16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7156456"/>
            <a:ext cx="7315200" cy="1073149"/>
          </a:xfrm>
        </p:spPr>
        <p:txBody>
          <a:bodyPr/>
          <a:lstStyle>
            <a:lvl1pPr marL="0" indent="0">
              <a:buNone/>
              <a:defRPr sz="1120"/>
            </a:lvl1pPr>
            <a:lvl2pPr marL="365788" indent="0">
              <a:buNone/>
              <a:defRPr sz="960"/>
            </a:lvl2pPr>
            <a:lvl3pPr marL="731575" indent="0">
              <a:buNone/>
              <a:defRPr sz="800"/>
            </a:lvl3pPr>
            <a:lvl4pPr marL="1097362" indent="0">
              <a:buNone/>
              <a:defRPr sz="720"/>
            </a:lvl4pPr>
            <a:lvl5pPr marL="1463150" indent="0">
              <a:buNone/>
              <a:defRPr sz="720"/>
            </a:lvl5pPr>
            <a:lvl6pPr marL="1828937" indent="0">
              <a:buNone/>
              <a:defRPr sz="720"/>
            </a:lvl6pPr>
            <a:lvl7pPr marL="2194724" indent="0">
              <a:buNone/>
              <a:defRPr sz="720"/>
            </a:lvl7pPr>
            <a:lvl8pPr marL="2560512" indent="0">
              <a:buNone/>
              <a:defRPr sz="720"/>
            </a:lvl8pPr>
            <a:lvl9pPr marL="292630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B231A-20D3-45BE-B659-36CD6BF42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14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6184"/>
            <a:ext cx="10972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0"/>
            <a:ext cx="10972800" cy="603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8326967"/>
            <a:ext cx="2844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2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8326967"/>
            <a:ext cx="3860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2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W:\Admin Data\Personnel\OrganizationChart job title-name-no board 4-15-14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26967"/>
            <a:ext cx="2844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20"/>
            </a:lvl1pPr>
          </a:lstStyle>
          <a:p>
            <a:fld id="{EE55CAF9-21A4-4AE0-ADA9-8F049ED6DF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5pPr>
      <a:lvl6pPr marL="365788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6pPr>
      <a:lvl7pPr marL="731575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7pPr>
      <a:lvl8pPr marL="1097362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8pPr>
      <a:lvl9pPr marL="1463150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4340" indent="-274340" algn="l" rtl="0" eaLnBrk="0" fontAlgn="base" hangingPunct="0">
        <a:spcBef>
          <a:spcPct val="20000"/>
        </a:spcBef>
        <a:spcAft>
          <a:spcPct val="0"/>
        </a:spcAft>
        <a:buChar char="•"/>
        <a:defRPr sz="2560">
          <a:solidFill>
            <a:schemeClr val="tx1"/>
          </a:solidFill>
          <a:latin typeface="+mn-lt"/>
          <a:ea typeface="+mn-ea"/>
          <a:cs typeface="+mn-cs"/>
        </a:defRPr>
      </a:lvl1pPr>
      <a:lvl2pPr marL="594404" indent="-228617" algn="l" rtl="0" eaLnBrk="0" fontAlgn="base" hangingPunct="0">
        <a:spcBef>
          <a:spcPct val="20000"/>
        </a:spcBef>
        <a:spcAft>
          <a:spcPct val="0"/>
        </a:spcAft>
        <a:buChar char="–"/>
        <a:defRPr sz="2240">
          <a:solidFill>
            <a:schemeClr val="tx1"/>
          </a:solidFill>
          <a:latin typeface="+mn-lt"/>
          <a:cs typeface="+mn-cs"/>
        </a:defRPr>
      </a:lvl2pPr>
      <a:lvl3pPr marL="914469" indent="-182894" algn="l" rtl="0" eaLnBrk="0" fontAlgn="base" hangingPunct="0">
        <a:spcBef>
          <a:spcPct val="20000"/>
        </a:spcBef>
        <a:spcAft>
          <a:spcPct val="0"/>
        </a:spcAft>
        <a:buChar char="•"/>
        <a:defRPr sz="1920">
          <a:solidFill>
            <a:schemeClr val="tx1"/>
          </a:solidFill>
          <a:latin typeface="+mn-lt"/>
          <a:cs typeface="+mn-cs"/>
        </a:defRPr>
      </a:lvl3pPr>
      <a:lvl4pPr marL="1280256" indent="-1828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646044" indent="-18289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11831" indent="-182894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377618" indent="-182894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43406" indent="-182894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09193" indent="-182894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88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75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362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150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937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724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512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300" algn="l" defTabSz="73157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0849864"/>
              </p:ext>
            </p:extLst>
          </p:nvPr>
        </p:nvGraphicFramePr>
        <p:xfrm>
          <a:off x="609600" y="1576070"/>
          <a:ext cx="11049000" cy="7045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6" name="Rectangle 4"/>
          <p:cNvSpPr>
            <a:spLocks noGrp="1" noChangeArrowheads="1"/>
          </p:cNvSpPr>
          <p:nvPr>
            <p:ph type="title"/>
          </p:nvPr>
        </p:nvSpPr>
        <p:spPr>
          <a:xfrm>
            <a:off x="2842260" y="687705"/>
            <a:ext cx="6583680" cy="73152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Chart</a:t>
            </a:r>
          </a:p>
        </p:txBody>
      </p:sp>
      <p:sp>
        <p:nvSpPr>
          <p:cNvPr id="2083" name="Footer Placeholder 3"/>
          <p:cNvSpPr>
            <a:spLocks noGrp="1"/>
          </p:cNvSpPr>
          <p:nvPr>
            <p:ph type="ftr" sz="quarter" idx="11"/>
          </p:nvPr>
        </p:nvSpPr>
        <p:spPr>
          <a:xfrm flipH="1">
            <a:off x="650724" y="8599382"/>
            <a:ext cx="4603749" cy="19558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56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94404" indent="-228617">
              <a:spcBef>
                <a:spcPct val="20000"/>
              </a:spcBef>
              <a:buChar char="–"/>
              <a:defRPr sz="224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69" indent="-182894">
              <a:spcBef>
                <a:spcPct val="20000"/>
              </a:spcBef>
              <a:buChar char="•"/>
              <a:defRPr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80256" indent="-1828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646044" indent="-182894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11831" indent="-18289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77618" indent="-18289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43406" indent="-18289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09193" indent="-18289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640" dirty="0"/>
              <a:t>"W:\Admin Data\Personnel\8. Organization Charts\Organizational Chart 2023, Rev. 7/11/23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640" dirty="0"/>
              <a:t>	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C5FDA5D-D9A8-DB85-39C9-6F42F6689E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649" y="369616"/>
            <a:ext cx="1362075" cy="1276350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73B9B99C-20D7-D04C-0FCC-DA8BB531F8D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4" y="304800"/>
            <a:ext cx="1286437" cy="140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237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Default Design</vt:lpstr>
      <vt:lpstr>Organization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2022-03-01T17:56:55Z</dcterms:created>
  <dcterms:modified xsi:type="dcterms:W3CDTF">2024-02-27T17:21:50Z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2023-07-11T16:44:44Z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9279670b-837e-40ad-b487-6d69ec2f3022</vt:lpwstr>
  </property>
  <property fmtid="{D5CDD505-2E9C-101B-9397-08002B2CF9AE}" pid="7" name="MSIP_Label_defa4170-0d19-0005-0004-bc88714345d2_ActionId">
    <vt:lpwstr>7509c175-e77c-4cee-99f8-8027cc06f824</vt:lpwstr>
  </property>
  <property fmtid="{D5CDD505-2E9C-101B-9397-08002B2CF9AE}" pid="8" name="MSIP_Label_defa4170-0d19-0005-0004-bc88714345d2_ContentBits">
    <vt:lpwstr>0</vt:lpwstr>
  </property>
</Properties>
</file>